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811" r:id="rId1"/>
  </p:sldMasterIdLst>
  <p:notesMasterIdLst>
    <p:notesMasterId r:id="rId21"/>
  </p:notesMasterIdLst>
  <p:sldIdLst>
    <p:sldId id="272" r:id="rId2"/>
    <p:sldId id="256" r:id="rId3"/>
    <p:sldId id="257" r:id="rId4"/>
    <p:sldId id="258" r:id="rId5"/>
    <p:sldId id="259" r:id="rId6"/>
    <p:sldId id="260" r:id="rId7"/>
    <p:sldId id="262" r:id="rId8"/>
    <p:sldId id="261" r:id="rId9"/>
    <p:sldId id="273" r:id="rId10"/>
    <p:sldId id="274" r:id="rId11"/>
    <p:sldId id="264" r:id="rId12"/>
    <p:sldId id="263" r:id="rId13"/>
    <p:sldId id="265" r:id="rId14"/>
    <p:sldId id="266" r:id="rId15"/>
    <p:sldId id="267" r:id="rId16"/>
    <p:sldId id="268" r:id="rId17"/>
    <p:sldId id="269" r:id="rId18"/>
    <p:sldId id="270" r:id="rId19"/>
    <p:sldId id="271" r:id="rId20"/>
  </p:sldIdLst>
  <p:sldSz cx="10080625" cy="7559675"/>
  <p:notesSz cx="7559675" cy="10691813"/>
  <p:defaultTextStyle>
    <a:defPPr>
      <a:defRPr lang="en-GB"/>
    </a:defPPr>
    <a:lvl1pPr algn="l" defTabSz="449263" rtl="0" fontAlgn="base" hangingPunct="0">
      <a:lnSpc>
        <a:spcPct val="93000"/>
      </a:lnSpc>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mn-cs"/>
      </a:defRPr>
    </a:lvl1pPr>
    <a:lvl2pPr marL="742950" indent="-285750" algn="l" defTabSz="449263" rtl="0" fontAlgn="base" hangingPunct="0">
      <a:lnSpc>
        <a:spcPct val="93000"/>
      </a:lnSpc>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mn-cs"/>
      </a:defRPr>
    </a:lvl5pPr>
    <a:lvl6pPr marL="2286000" algn="l" defTabSz="914400" rtl="0" eaLnBrk="1" latinLnBrk="0" hangingPunct="1">
      <a:defRPr kern="1200">
        <a:solidFill>
          <a:schemeClr val="bg1"/>
        </a:solidFill>
        <a:latin typeface="Arial" charset="0"/>
        <a:ea typeface="+mn-ea"/>
        <a:cs typeface="+mn-cs"/>
      </a:defRPr>
    </a:lvl6pPr>
    <a:lvl7pPr marL="2743200" algn="l" defTabSz="914400" rtl="0" eaLnBrk="1" latinLnBrk="0" hangingPunct="1">
      <a:defRPr kern="1200">
        <a:solidFill>
          <a:schemeClr val="bg1"/>
        </a:solidFill>
        <a:latin typeface="Arial" charset="0"/>
        <a:ea typeface="+mn-ea"/>
        <a:cs typeface="+mn-cs"/>
      </a:defRPr>
    </a:lvl7pPr>
    <a:lvl8pPr marL="3200400" algn="l" defTabSz="914400" rtl="0" eaLnBrk="1" latinLnBrk="0" hangingPunct="1">
      <a:defRPr kern="1200">
        <a:solidFill>
          <a:schemeClr val="bg1"/>
        </a:solidFill>
        <a:latin typeface="Arial" charset="0"/>
        <a:ea typeface="+mn-ea"/>
        <a:cs typeface="+mn-cs"/>
      </a:defRPr>
    </a:lvl8pPr>
    <a:lvl9pPr marL="3657600" algn="l" defTabSz="914400" rtl="0" eaLnBrk="1" latinLnBrk="0" hangingPunct="1">
      <a:defRPr kern="1200">
        <a:solidFill>
          <a:schemeClr val="bg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60" d="100"/>
          <a:sy n="60" d="100"/>
        </p:scale>
        <p:origin x="-1470" y="-120"/>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9" name="AutoShape 1"/>
          <p:cNvSpPr>
            <a:spLocks noChangeArrowheads="1"/>
          </p:cNvSpPr>
          <p:nvPr/>
        </p:nvSpPr>
        <p:spPr bwMode="auto">
          <a:xfrm>
            <a:off x="0" y="0"/>
            <a:ext cx="7559675" cy="10691813"/>
          </a:xfrm>
          <a:prstGeom prst="roundRect">
            <a:avLst>
              <a:gd name="adj" fmla="val 19"/>
            </a:avLst>
          </a:prstGeom>
          <a:solidFill>
            <a:srgbClr val="FFFFFF"/>
          </a:solidFill>
          <a:ln w="9360" cap="sq">
            <a:noFill/>
            <a:miter lim="800000"/>
            <a:headEnd/>
            <a:tailEnd/>
          </a:ln>
          <a:effectLst/>
        </p:spPr>
        <p:txBody>
          <a:bodyPr wrap="none" anchor="ctr"/>
          <a:lstStyle/>
          <a:p>
            <a:pPr>
              <a:defRPr/>
            </a:pPr>
            <a:endParaRPr lang="en-IN"/>
          </a:p>
        </p:txBody>
      </p:sp>
      <p:sp>
        <p:nvSpPr>
          <p:cNvPr id="7170" name="AutoShape 2"/>
          <p:cNvSpPr>
            <a:spLocks noChangeArrowheads="1"/>
          </p:cNvSpPr>
          <p:nvPr/>
        </p:nvSpPr>
        <p:spPr bwMode="auto">
          <a:xfrm>
            <a:off x="0" y="0"/>
            <a:ext cx="7559675" cy="10691813"/>
          </a:xfrm>
          <a:prstGeom prst="roundRect">
            <a:avLst>
              <a:gd name="adj" fmla="val 19"/>
            </a:avLst>
          </a:prstGeom>
          <a:solidFill>
            <a:srgbClr val="FFFFFF"/>
          </a:solidFill>
          <a:ln w="9525" cap="flat">
            <a:noFill/>
            <a:round/>
            <a:headEnd/>
            <a:tailEnd/>
          </a:ln>
          <a:effectLst/>
        </p:spPr>
        <p:txBody>
          <a:bodyPr wrap="none" anchor="ctr"/>
          <a:lstStyle/>
          <a:p>
            <a:pPr>
              <a:defRPr/>
            </a:pPr>
            <a:endParaRPr lang="en-IN"/>
          </a:p>
        </p:txBody>
      </p:sp>
      <p:sp>
        <p:nvSpPr>
          <p:cNvPr id="7171" name="AutoShape 3"/>
          <p:cNvSpPr>
            <a:spLocks noChangeArrowheads="1"/>
          </p:cNvSpPr>
          <p:nvPr/>
        </p:nvSpPr>
        <p:spPr bwMode="auto">
          <a:xfrm>
            <a:off x="0" y="0"/>
            <a:ext cx="7559675" cy="10691813"/>
          </a:xfrm>
          <a:prstGeom prst="roundRect">
            <a:avLst>
              <a:gd name="adj" fmla="val 19"/>
            </a:avLst>
          </a:prstGeom>
          <a:solidFill>
            <a:srgbClr val="FFFFFF"/>
          </a:solidFill>
          <a:ln w="9525" cap="flat">
            <a:noFill/>
            <a:round/>
            <a:headEnd/>
            <a:tailEnd/>
          </a:ln>
          <a:effectLst/>
        </p:spPr>
        <p:txBody>
          <a:bodyPr wrap="none" anchor="ctr"/>
          <a:lstStyle/>
          <a:p>
            <a:pPr>
              <a:defRPr/>
            </a:pPr>
            <a:endParaRPr lang="en-IN"/>
          </a:p>
        </p:txBody>
      </p:sp>
      <p:sp>
        <p:nvSpPr>
          <p:cNvPr id="34821" name="Rectangle 4"/>
          <p:cNvSpPr>
            <a:spLocks noGrp="1" noRot="1" noChangeAspect="1" noChangeArrowheads="1"/>
          </p:cNvSpPr>
          <p:nvPr>
            <p:ph type="sldImg"/>
          </p:nvPr>
        </p:nvSpPr>
        <p:spPr bwMode="auto">
          <a:xfrm>
            <a:off x="1106488" y="812800"/>
            <a:ext cx="5338762" cy="4002088"/>
          </a:xfrm>
          <a:prstGeom prst="rect">
            <a:avLst/>
          </a:prstGeom>
          <a:noFill/>
          <a:ln w="9525">
            <a:noFill/>
            <a:round/>
            <a:headEnd/>
            <a:tailEnd/>
          </a:ln>
        </p:spPr>
      </p:sp>
      <p:sp>
        <p:nvSpPr>
          <p:cNvPr id="7173" name="Rectangle 5"/>
          <p:cNvSpPr>
            <a:spLocks noGrp="1" noChangeArrowheads="1"/>
          </p:cNvSpPr>
          <p:nvPr>
            <p:ph type="body"/>
          </p:nvPr>
        </p:nvSpPr>
        <p:spPr bwMode="auto">
          <a:xfrm>
            <a:off x="755650" y="5078413"/>
            <a:ext cx="6042025" cy="4805362"/>
          </a:xfrm>
          <a:prstGeom prst="rect">
            <a:avLst/>
          </a:prstGeom>
          <a:noFill/>
          <a:ln w="9525" cap="flat">
            <a:noFill/>
            <a:round/>
            <a:headEnd/>
            <a:tailEnd/>
          </a:ln>
          <a:effectLst/>
        </p:spPr>
        <p:txBody>
          <a:bodyPr vert="horz" wrap="square" lIns="0" tIns="0" rIns="0" bIns="0" numCol="1" anchor="t" anchorCtr="0" compatLnSpc="1">
            <a:prstTxWarp prst="textNoShape">
              <a:avLst/>
            </a:prstTxWarp>
          </a:bodyPr>
          <a:lstStyle/>
          <a:p>
            <a:pPr lvl="0"/>
            <a:endParaRPr lang="en-US" noProof="0" smtClean="0"/>
          </a:p>
        </p:txBody>
      </p:sp>
      <p:sp>
        <p:nvSpPr>
          <p:cNvPr id="7174" name="Rectangle 6"/>
          <p:cNvSpPr>
            <a:spLocks noGrp="1" noChangeArrowheads="1"/>
          </p:cNvSpPr>
          <p:nvPr>
            <p:ph type="hdr"/>
          </p:nvPr>
        </p:nvSpPr>
        <p:spPr bwMode="auto">
          <a:xfrm>
            <a:off x="0" y="0"/>
            <a:ext cx="3275013" cy="528638"/>
          </a:xfrm>
          <a:prstGeom prst="rect">
            <a:avLst/>
          </a:prstGeom>
          <a:noFill/>
          <a:ln w="9525" cap="flat">
            <a:noFill/>
            <a:round/>
            <a:headEnd/>
            <a:tailEnd/>
          </a:ln>
          <a:effectLst/>
        </p:spPr>
        <p:txBody>
          <a:bodyPr vert="horz" wrap="square" lIns="0" tIns="0" rIns="0" bIns="0" numCol="1" anchor="t" anchorCtr="0" compatLnSpc="1">
            <a:prstTxWarp prst="textNoShape">
              <a:avLst/>
            </a:prstTxWarp>
          </a:bodyPr>
          <a:lstStyle>
            <a:lvl1pPr>
              <a:buClrTx/>
              <a:buFontTx/>
              <a:buNone/>
              <a:tabLst>
                <a:tab pos="449263" algn="l"/>
                <a:tab pos="898525" algn="l"/>
                <a:tab pos="1347788" algn="l"/>
                <a:tab pos="1797050" algn="l"/>
                <a:tab pos="2246313" algn="l"/>
                <a:tab pos="2695575" algn="l"/>
                <a:tab pos="3144838" algn="l"/>
              </a:tabLst>
              <a:defRPr sz="1400">
                <a:solidFill>
                  <a:srgbClr val="000000"/>
                </a:solidFill>
                <a:latin typeface="Times New Roman" pitchFamily="16" charset="0"/>
                <a:ea typeface="DejaVu Sans" charset="0"/>
                <a:cs typeface="DejaVu Sans" charset="0"/>
              </a:defRPr>
            </a:lvl1pPr>
          </a:lstStyle>
          <a:p>
            <a:pPr>
              <a:defRPr/>
            </a:pPr>
            <a:endParaRPr lang="en-IN"/>
          </a:p>
        </p:txBody>
      </p:sp>
      <p:sp>
        <p:nvSpPr>
          <p:cNvPr id="7175" name="Rectangle 7"/>
          <p:cNvSpPr>
            <a:spLocks noGrp="1" noChangeArrowheads="1"/>
          </p:cNvSpPr>
          <p:nvPr>
            <p:ph type="dt"/>
          </p:nvPr>
        </p:nvSpPr>
        <p:spPr bwMode="auto">
          <a:xfrm>
            <a:off x="4278313" y="0"/>
            <a:ext cx="3275012" cy="528638"/>
          </a:xfrm>
          <a:prstGeom prst="rect">
            <a:avLst/>
          </a:prstGeom>
          <a:noFill/>
          <a:ln w="9525" cap="flat">
            <a:noFill/>
            <a:round/>
            <a:headEnd/>
            <a:tailEnd/>
          </a:ln>
          <a:effectLst/>
        </p:spPr>
        <p:txBody>
          <a:bodyPr vert="horz" wrap="square" lIns="0" tIns="0" rIns="0" bIns="0" numCol="1" anchor="t" anchorCtr="0" compatLnSpc="1">
            <a:prstTxWarp prst="textNoShape">
              <a:avLst/>
            </a:prstTxWarp>
          </a:bodyPr>
          <a:lstStyle>
            <a:lvl1pPr algn="r">
              <a:buClrTx/>
              <a:buFontTx/>
              <a:buNone/>
              <a:tabLst>
                <a:tab pos="449263" algn="l"/>
                <a:tab pos="898525" algn="l"/>
                <a:tab pos="1347788" algn="l"/>
                <a:tab pos="1797050" algn="l"/>
                <a:tab pos="2246313" algn="l"/>
                <a:tab pos="2695575" algn="l"/>
                <a:tab pos="3144838" algn="l"/>
              </a:tabLst>
              <a:defRPr sz="1400">
                <a:solidFill>
                  <a:srgbClr val="000000"/>
                </a:solidFill>
                <a:latin typeface="Times New Roman" pitchFamily="16" charset="0"/>
                <a:ea typeface="DejaVu Sans" charset="0"/>
                <a:cs typeface="DejaVu Sans" charset="0"/>
              </a:defRPr>
            </a:lvl1pPr>
          </a:lstStyle>
          <a:p>
            <a:pPr>
              <a:defRPr/>
            </a:pPr>
            <a:endParaRPr lang="en-IN"/>
          </a:p>
        </p:txBody>
      </p:sp>
      <p:sp>
        <p:nvSpPr>
          <p:cNvPr id="7176" name="Rectangle 8"/>
          <p:cNvSpPr>
            <a:spLocks noGrp="1" noChangeArrowheads="1"/>
          </p:cNvSpPr>
          <p:nvPr>
            <p:ph type="ftr"/>
          </p:nvPr>
        </p:nvSpPr>
        <p:spPr bwMode="auto">
          <a:xfrm>
            <a:off x="0" y="10156825"/>
            <a:ext cx="3275013" cy="528638"/>
          </a:xfrm>
          <a:prstGeom prst="rect">
            <a:avLst/>
          </a:prstGeom>
          <a:noFill/>
          <a:ln w="9525" cap="flat">
            <a:noFill/>
            <a:round/>
            <a:headEnd/>
            <a:tailEnd/>
          </a:ln>
          <a:effectLst/>
        </p:spPr>
        <p:txBody>
          <a:bodyPr vert="horz" wrap="square" lIns="0" tIns="0" rIns="0" bIns="0" numCol="1" anchor="b" anchorCtr="0" compatLnSpc="1">
            <a:prstTxWarp prst="textNoShape">
              <a:avLst/>
            </a:prstTxWarp>
          </a:bodyPr>
          <a:lstStyle>
            <a:lvl1pPr>
              <a:buClrTx/>
              <a:buFontTx/>
              <a:buNone/>
              <a:tabLst>
                <a:tab pos="449263" algn="l"/>
                <a:tab pos="898525" algn="l"/>
                <a:tab pos="1347788" algn="l"/>
                <a:tab pos="1797050" algn="l"/>
                <a:tab pos="2246313" algn="l"/>
                <a:tab pos="2695575" algn="l"/>
                <a:tab pos="3144838" algn="l"/>
              </a:tabLst>
              <a:defRPr sz="1400">
                <a:solidFill>
                  <a:srgbClr val="000000"/>
                </a:solidFill>
                <a:latin typeface="Times New Roman" pitchFamily="16" charset="0"/>
                <a:ea typeface="DejaVu Sans" charset="0"/>
                <a:cs typeface="DejaVu Sans" charset="0"/>
              </a:defRPr>
            </a:lvl1pPr>
          </a:lstStyle>
          <a:p>
            <a:pPr>
              <a:defRPr/>
            </a:pPr>
            <a:endParaRPr lang="en-IN"/>
          </a:p>
        </p:txBody>
      </p:sp>
      <p:sp>
        <p:nvSpPr>
          <p:cNvPr id="7177" name="Rectangle 9"/>
          <p:cNvSpPr>
            <a:spLocks noGrp="1" noChangeArrowheads="1"/>
          </p:cNvSpPr>
          <p:nvPr>
            <p:ph type="sldNum"/>
          </p:nvPr>
        </p:nvSpPr>
        <p:spPr bwMode="auto">
          <a:xfrm>
            <a:off x="4278313" y="10156825"/>
            <a:ext cx="3275012" cy="528638"/>
          </a:xfrm>
          <a:prstGeom prst="rect">
            <a:avLst/>
          </a:prstGeom>
          <a:noFill/>
          <a:ln w="9525" cap="flat">
            <a:noFill/>
            <a:round/>
            <a:headEnd/>
            <a:tailEnd/>
          </a:ln>
          <a:effectLst/>
        </p:spPr>
        <p:txBody>
          <a:bodyPr vert="horz" wrap="square" lIns="0" tIns="0" rIns="0" bIns="0" numCol="1" anchor="b" anchorCtr="0" compatLnSpc="1">
            <a:prstTxWarp prst="textNoShape">
              <a:avLst/>
            </a:prstTxWarp>
          </a:bodyPr>
          <a:lstStyle>
            <a:lvl1pPr algn="r">
              <a:buClrTx/>
              <a:buFontTx/>
              <a:buNone/>
              <a:tabLst>
                <a:tab pos="449263" algn="l"/>
                <a:tab pos="898525" algn="l"/>
                <a:tab pos="1347788" algn="l"/>
                <a:tab pos="1797050" algn="l"/>
                <a:tab pos="2246313" algn="l"/>
                <a:tab pos="2695575" algn="l"/>
                <a:tab pos="3144838" algn="l"/>
              </a:tabLst>
              <a:defRPr sz="1400">
                <a:solidFill>
                  <a:srgbClr val="000000"/>
                </a:solidFill>
                <a:latin typeface="Times New Roman" pitchFamily="16" charset="0"/>
                <a:ea typeface="DejaVu Sans" charset="0"/>
                <a:cs typeface="DejaVu Sans" charset="0"/>
              </a:defRPr>
            </a:lvl1pPr>
          </a:lstStyle>
          <a:p>
            <a:pPr>
              <a:defRPr/>
            </a:pPr>
            <a:fld id="{81276834-C4CE-4720-B2D3-7BF34FA86620}" type="slidenum">
              <a:rPr lang="en-IN"/>
              <a:pPr>
                <a:defRPr/>
              </a:pPr>
              <a:t>‹#›</a:t>
            </a:fld>
            <a:endParaRPr lang="en-IN"/>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9"/>
          <p:cNvSpPr>
            <a:spLocks noGrp="1" noChangeArrowheads="1"/>
          </p:cNvSpPr>
          <p:nvPr>
            <p:ph type="sldNum" sz="quarter"/>
          </p:nvPr>
        </p:nvSpPr>
        <p:spPr>
          <a:noFill/>
          <a:ln/>
        </p:spPr>
        <p:txBody>
          <a:bodyPr/>
          <a:lstStyle/>
          <a:p>
            <a:fld id="{49215648-C631-419E-AA99-0B6DD4B4A6DA}" type="slidenum">
              <a:rPr lang="en-IN" smtClean="0"/>
              <a:pPr/>
              <a:t>2</a:t>
            </a:fld>
            <a:endParaRPr lang="en-IN" smtClean="0"/>
          </a:p>
        </p:txBody>
      </p:sp>
      <p:sp>
        <p:nvSpPr>
          <p:cNvPr id="35843" name="Rectangle 1"/>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ln>
        </p:spPr>
      </p:sp>
      <p:sp>
        <p:nvSpPr>
          <p:cNvPr id="35844" name="Text Box 2"/>
          <p:cNvSpPr txBox="1">
            <a:spLocks noChangeArrowheads="1"/>
          </p:cNvSpPr>
          <p:nvPr/>
        </p:nvSpPr>
        <p:spPr bwMode="auto">
          <a:xfrm>
            <a:off x="755650" y="5078413"/>
            <a:ext cx="6048375" cy="4811712"/>
          </a:xfrm>
          <a:prstGeom prst="rect">
            <a:avLst/>
          </a:prstGeom>
          <a:noFill/>
          <a:ln w="9525">
            <a:noFill/>
            <a:round/>
            <a:headEnd/>
            <a:tailEnd/>
          </a:ln>
        </p:spPr>
        <p:txBody>
          <a:bodyPr wrap="none" anchor="ctr"/>
          <a:lstStyle/>
          <a:p>
            <a:endParaRPr lang="en-IN">
              <a:ea typeface="Noto Sans CJK SC Regular" charset="0"/>
              <a:cs typeface="Noto Sans CJK SC Regular"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9"/>
          <p:cNvSpPr>
            <a:spLocks noGrp="1" noChangeArrowheads="1"/>
          </p:cNvSpPr>
          <p:nvPr>
            <p:ph type="sldNum" sz="quarter"/>
          </p:nvPr>
        </p:nvSpPr>
        <p:spPr>
          <a:noFill/>
          <a:ln/>
        </p:spPr>
        <p:txBody>
          <a:bodyPr/>
          <a:lstStyle/>
          <a:p>
            <a:fld id="{CF117F80-D1E8-473D-AA27-F8AB2B12FCD3}" type="slidenum">
              <a:rPr lang="en-IN" smtClean="0"/>
              <a:pPr/>
              <a:t>13</a:t>
            </a:fld>
            <a:endParaRPr lang="en-IN" smtClean="0"/>
          </a:p>
        </p:txBody>
      </p:sp>
      <p:sp>
        <p:nvSpPr>
          <p:cNvPr id="45059" name="Rectangle 1"/>
          <p:cNvSpPr>
            <a:spLocks noGrp="1" noRot="1" noChangeAspect="1" noChangeArrowheads="1" noTextEdit="1"/>
          </p:cNvSpPr>
          <p:nvPr>
            <p:ph type="sldImg"/>
          </p:nvPr>
        </p:nvSpPr>
        <p:spPr>
          <a:xfrm>
            <a:off x="1106488" y="812800"/>
            <a:ext cx="5346700" cy="4008438"/>
          </a:xfrm>
          <a:solidFill>
            <a:srgbClr val="FFFFFF"/>
          </a:solidFill>
          <a:ln>
            <a:solidFill>
              <a:srgbClr val="000000"/>
            </a:solidFill>
            <a:miter lim="800000"/>
          </a:ln>
        </p:spPr>
      </p:sp>
      <p:sp>
        <p:nvSpPr>
          <p:cNvPr id="45060" name="Text Box 2"/>
          <p:cNvSpPr txBox="1">
            <a:spLocks noChangeArrowheads="1"/>
          </p:cNvSpPr>
          <p:nvPr/>
        </p:nvSpPr>
        <p:spPr bwMode="auto">
          <a:xfrm>
            <a:off x="755650" y="5078413"/>
            <a:ext cx="6048375" cy="4811712"/>
          </a:xfrm>
          <a:prstGeom prst="rect">
            <a:avLst/>
          </a:prstGeom>
          <a:noFill/>
          <a:ln w="9525">
            <a:noFill/>
            <a:round/>
            <a:headEnd/>
            <a:tailEnd/>
          </a:ln>
        </p:spPr>
        <p:txBody>
          <a:bodyPr wrap="none" anchor="ctr"/>
          <a:lstStyle/>
          <a:p>
            <a:endParaRPr lang="en-IN">
              <a:ea typeface="Noto Sans CJK SC Regular" charset="0"/>
              <a:cs typeface="Noto Sans CJK SC Regular"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9"/>
          <p:cNvSpPr>
            <a:spLocks noGrp="1" noChangeArrowheads="1"/>
          </p:cNvSpPr>
          <p:nvPr>
            <p:ph type="sldNum" sz="quarter"/>
          </p:nvPr>
        </p:nvSpPr>
        <p:spPr>
          <a:noFill/>
          <a:ln/>
        </p:spPr>
        <p:txBody>
          <a:bodyPr/>
          <a:lstStyle/>
          <a:p>
            <a:fld id="{73EE2427-B1A0-40C8-B6C9-EA6776C09905}" type="slidenum">
              <a:rPr lang="en-IN" smtClean="0"/>
              <a:pPr/>
              <a:t>14</a:t>
            </a:fld>
            <a:endParaRPr lang="en-IN" smtClean="0"/>
          </a:p>
        </p:txBody>
      </p:sp>
      <p:sp>
        <p:nvSpPr>
          <p:cNvPr id="46083" name="Rectangle 1"/>
          <p:cNvSpPr>
            <a:spLocks noGrp="1" noRot="1" noChangeAspect="1" noChangeArrowheads="1" noTextEdit="1"/>
          </p:cNvSpPr>
          <p:nvPr>
            <p:ph type="sldImg"/>
          </p:nvPr>
        </p:nvSpPr>
        <p:spPr>
          <a:xfrm>
            <a:off x="1106488" y="812800"/>
            <a:ext cx="5346700" cy="4008438"/>
          </a:xfrm>
          <a:solidFill>
            <a:srgbClr val="FFFFFF"/>
          </a:solidFill>
          <a:ln>
            <a:solidFill>
              <a:srgbClr val="000000"/>
            </a:solidFill>
            <a:miter lim="800000"/>
          </a:ln>
        </p:spPr>
      </p:sp>
      <p:sp>
        <p:nvSpPr>
          <p:cNvPr id="46084" name="Text Box 2"/>
          <p:cNvSpPr txBox="1">
            <a:spLocks noChangeArrowheads="1"/>
          </p:cNvSpPr>
          <p:nvPr/>
        </p:nvSpPr>
        <p:spPr bwMode="auto">
          <a:xfrm>
            <a:off x="755650" y="5078413"/>
            <a:ext cx="6048375" cy="4811712"/>
          </a:xfrm>
          <a:prstGeom prst="rect">
            <a:avLst/>
          </a:prstGeom>
          <a:noFill/>
          <a:ln w="9525">
            <a:noFill/>
            <a:round/>
            <a:headEnd/>
            <a:tailEnd/>
          </a:ln>
        </p:spPr>
        <p:txBody>
          <a:bodyPr wrap="none" anchor="ctr"/>
          <a:lstStyle/>
          <a:p>
            <a:endParaRPr lang="en-IN">
              <a:ea typeface="Noto Sans CJK SC Regular" charset="0"/>
              <a:cs typeface="Noto Sans CJK SC Regular"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9"/>
          <p:cNvSpPr>
            <a:spLocks noGrp="1" noChangeArrowheads="1"/>
          </p:cNvSpPr>
          <p:nvPr>
            <p:ph type="sldNum" sz="quarter"/>
          </p:nvPr>
        </p:nvSpPr>
        <p:spPr>
          <a:noFill/>
          <a:ln/>
        </p:spPr>
        <p:txBody>
          <a:bodyPr/>
          <a:lstStyle/>
          <a:p>
            <a:fld id="{8ED62237-4AAF-4282-A783-28349F2AA7D7}" type="slidenum">
              <a:rPr lang="en-IN" smtClean="0"/>
              <a:pPr/>
              <a:t>15</a:t>
            </a:fld>
            <a:endParaRPr lang="en-IN" smtClean="0"/>
          </a:p>
        </p:txBody>
      </p:sp>
      <p:sp>
        <p:nvSpPr>
          <p:cNvPr id="47107" name="Rectangle 1"/>
          <p:cNvSpPr>
            <a:spLocks noGrp="1" noRot="1" noChangeAspect="1" noChangeArrowheads="1" noTextEdit="1"/>
          </p:cNvSpPr>
          <p:nvPr>
            <p:ph type="sldImg"/>
          </p:nvPr>
        </p:nvSpPr>
        <p:spPr>
          <a:xfrm>
            <a:off x="1106488" y="812800"/>
            <a:ext cx="5346700" cy="4008438"/>
          </a:xfrm>
          <a:solidFill>
            <a:srgbClr val="FFFFFF"/>
          </a:solidFill>
          <a:ln>
            <a:solidFill>
              <a:srgbClr val="000000"/>
            </a:solidFill>
            <a:miter lim="800000"/>
          </a:ln>
        </p:spPr>
      </p:sp>
      <p:sp>
        <p:nvSpPr>
          <p:cNvPr id="47108" name="Text Box 2"/>
          <p:cNvSpPr txBox="1">
            <a:spLocks noChangeArrowheads="1"/>
          </p:cNvSpPr>
          <p:nvPr/>
        </p:nvSpPr>
        <p:spPr bwMode="auto">
          <a:xfrm>
            <a:off x="755650" y="5078413"/>
            <a:ext cx="6048375" cy="4811712"/>
          </a:xfrm>
          <a:prstGeom prst="rect">
            <a:avLst/>
          </a:prstGeom>
          <a:noFill/>
          <a:ln w="9525">
            <a:noFill/>
            <a:round/>
            <a:headEnd/>
            <a:tailEnd/>
          </a:ln>
        </p:spPr>
        <p:txBody>
          <a:bodyPr wrap="none" anchor="ctr"/>
          <a:lstStyle/>
          <a:p>
            <a:endParaRPr lang="en-IN">
              <a:ea typeface="Noto Sans CJK SC Regular" charset="0"/>
              <a:cs typeface="Noto Sans CJK SC Regular"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9"/>
          <p:cNvSpPr>
            <a:spLocks noGrp="1" noChangeArrowheads="1"/>
          </p:cNvSpPr>
          <p:nvPr>
            <p:ph type="sldNum" sz="quarter"/>
          </p:nvPr>
        </p:nvSpPr>
        <p:spPr>
          <a:noFill/>
          <a:ln/>
        </p:spPr>
        <p:txBody>
          <a:bodyPr/>
          <a:lstStyle/>
          <a:p>
            <a:fld id="{A19FDF3C-4A30-4072-B126-FB0FD51FABB7}" type="slidenum">
              <a:rPr lang="en-IN" smtClean="0"/>
              <a:pPr/>
              <a:t>16</a:t>
            </a:fld>
            <a:endParaRPr lang="en-IN" smtClean="0"/>
          </a:p>
        </p:txBody>
      </p:sp>
      <p:sp>
        <p:nvSpPr>
          <p:cNvPr id="48131" name="Rectangle 1"/>
          <p:cNvSpPr>
            <a:spLocks noGrp="1" noRot="1" noChangeAspect="1" noChangeArrowheads="1" noTextEdit="1"/>
          </p:cNvSpPr>
          <p:nvPr>
            <p:ph type="sldImg"/>
          </p:nvPr>
        </p:nvSpPr>
        <p:spPr>
          <a:xfrm>
            <a:off x="1106488" y="812800"/>
            <a:ext cx="5343525" cy="4006850"/>
          </a:xfrm>
          <a:solidFill>
            <a:srgbClr val="FFFFFF"/>
          </a:solidFill>
          <a:ln>
            <a:solidFill>
              <a:srgbClr val="000000"/>
            </a:solidFill>
            <a:miter lim="800000"/>
          </a:ln>
        </p:spPr>
      </p:sp>
      <p:sp>
        <p:nvSpPr>
          <p:cNvPr id="48132" name="Text Box 2"/>
          <p:cNvSpPr txBox="1">
            <a:spLocks noChangeArrowheads="1"/>
          </p:cNvSpPr>
          <p:nvPr/>
        </p:nvSpPr>
        <p:spPr bwMode="auto">
          <a:xfrm>
            <a:off x="755650" y="5078413"/>
            <a:ext cx="6046788" cy="4810125"/>
          </a:xfrm>
          <a:prstGeom prst="rect">
            <a:avLst/>
          </a:prstGeom>
          <a:noFill/>
          <a:ln w="9525">
            <a:noFill/>
            <a:round/>
            <a:headEnd/>
            <a:tailEnd/>
          </a:ln>
        </p:spPr>
        <p:txBody>
          <a:bodyPr wrap="none" anchor="ctr"/>
          <a:lstStyle/>
          <a:p>
            <a:endParaRPr lang="en-IN">
              <a:ea typeface="Noto Sans CJK SC Regular" charset="0"/>
              <a:cs typeface="Noto Sans CJK SC Regular"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9"/>
          <p:cNvSpPr>
            <a:spLocks noGrp="1" noChangeArrowheads="1"/>
          </p:cNvSpPr>
          <p:nvPr>
            <p:ph type="sldNum" sz="quarter"/>
          </p:nvPr>
        </p:nvSpPr>
        <p:spPr>
          <a:noFill/>
          <a:ln/>
        </p:spPr>
        <p:txBody>
          <a:bodyPr/>
          <a:lstStyle/>
          <a:p>
            <a:fld id="{916D31E5-2FFB-497B-862C-0D0C17EA3DEE}" type="slidenum">
              <a:rPr lang="en-IN" smtClean="0"/>
              <a:pPr/>
              <a:t>17</a:t>
            </a:fld>
            <a:endParaRPr lang="en-IN" smtClean="0"/>
          </a:p>
        </p:txBody>
      </p:sp>
      <p:sp>
        <p:nvSpPr>
          <p:cNvPr id="49155" name="Rectangle 1"/>
          <p:cNvSpPr>
            <a:spLocks noGrp="1" noRot="1" noChangeAspect="1" noChangeArrowheads="1" noTextEdit="1"/>
          </p:cNvSpPr>
          <p:nvPr>
            <p:ph type="sldImg"/>
          </p:nvPr>
        </p:nvSpPr>
        <p:spPr>
          <a:xfrm>
            <a:off x="1106488" y="812800"/>
            <a:ext cx="5343525" cy="4006850"/>
          </a:xfrm>
          <a:solidFill>
            <a:srgbClr val="FFFFFF"/>
          </a:solidFill>
          <a:ln>
            <a:solidFill>
              <a:srgbClr val="000000"/>
            </a:solidFill>
            <a:miter lim="800000"/>
          </a:ln>
        </p:spPr>
      </p:sp>
      <p:sp>
        <p:nvSpPr>
          <p:cNvPr id="49156" name="Text Box 2"/>
          <p:cNvSpPr txBox="1">
            <a:spLocks noChangeArrowheads="1"/>
          </p:cNvSpPr>
          <p:nvPr/>
        </p:nvSpPr>
        <p:spPr bwMode="auto">
          <a:xfrm>
            <a:off x="755650" y="5078413"/>
            <a:ext cx="6046788" cy="4810125"/>
          </a:xfrm>
          <a:prstGeom prst="rect">
            <a:avLst/>
          </a:prstGeom>
          <a:noFill/>
          <a:ln w="9525">
            <a:noFill/>
            <a:round/>
            <a:headEnd/>
            <a:tailEnd/>
          </a:ln>
        </p:spPr>
        <p:txBody>
          <a:bodyPr wrap="none" anchor="ctr"/>
          <a:lstStyle/>
          <a:p>
            <a:endParaRPr lang="en-IN">
              <a:ea typeface="Noto Sans CJK SC Regular" charset="0"/>
              <a:cs typeface="Noto Sans CJK SC Regular"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9"/>
          <p:cNvSpPr>
            <a:spLocks noGrp="1" noChangeArrowheads="1"/>
          </p:cNvSpPr>
          <p:nvPr>
            <p:ph type="sldNum" sz="quarter"/>
          </p:nvPr>
        </p:nvSpPr>
        <p:spPr>
          <a:noFill/>
          <a:ln/>
        </p:spPr>
        <p:txBody>
          <a:bodyPr/>
          <a:lstStyle/>
          <a:p>
            <a:fld id="{D6E5949A-1A50-4FC0-8090-5FCF73F24591}" type="slidenum">
              <a:rPr lang="en-IN" smtClean="0"/>
              <a:pPr/>
              <a:t>18</a:t>
            </a:fld>
            <a:endParaRPr lang="en-IN" smtClean="0"/>
          </a:p>
        </p:txBody>
      </p:sp>
      <p:sp>
        <p:nvSpPr>
          <p:cNvPr id="50179" name="Rectangle 1"/>
          <p:cNvSpPr>
            <a:spLocks noGrp="1" noRot="1" noChangeAspect="1" noChangeArrowheads="1" noTextEdit="1"/>
          </p:cNvSpPr>
          <p:nvPr>
            <p:ph type="sldImg"/>
          </p:nvPr>
        </p:nvSpPr>
        <p:spPr>
          <a:xfrm>
            <a:off x="1106488" y="812800"/>
            <a:ext cx="5340350" cy="4003675"/>
          </a:xfrm>
          <a:solidFill>
            <a:srgbClr val="FFFFFF"/>
          </a:solidFill>
          <a:ln>
            <a:solidFill>
              <a:srgbClr val="000000"/>
            </a:solidFill>
            <a:miter lim="800000"/>
          </a:ln>
        </p:spPr>
      </p:sp>
      <p:sp>
        <p:nvSpPr>
          <p:cNvPr id="50180" name="Rectangle 2"/>
          <p:cNvSpPr>
            <a:spLocks noGrp="1" noChangeArrowheads="1"/>
          </p:cNvSpPr>
          <p:nvPr>
            <p:ph type="body" idx="1"/>
          </p:nvPr>
        </p:nvSpPr>
        <p:spPr>
          <a:xfrm>
            <a:off x="755650" y="5078413"/>
            <a:ext cx="6043613" cy="4806950"/>
          </a:xfrm>
          <a:noFill/>
          <a:ln/>
        </p:spPr>
        <p:txBody>
          <a:bodyPr wrap="none" anchor="ctr"/>
          <a:lstStyle/>
          <a:p>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9"/>
          <p:cNvSpPr>
            <a:spLocks noGrp="1" noChangeArrowheads="1"/>
          </p:cNvSpPr>
          <p:nvPr>
            <p:ph type="sldNum" sz="quarter"/>
          </p:nvPr>
        </p:nvSpPr>
        <p:spPr>
          <a:noFill/>
          <a:ln/>
        </p:spPr>
        <p:txBody>
          <a:bodyPr/>
          <a:lstStyle/>
          <a:p>
            <a:fld id="{BD5916DE-4324-4F21-9DBE-3DB7E4460BF1}" type="slidenum">
              <a:rPr lang="en-IN" smtClean="0"/>
              <a:pPr/>
              <a:t>19</a:t>
            </a:fld>
            <a:endParaRPr lang="en-IN" smtClean="0"/>
          </a:p>
        </p:txBody>
      </p:sp>
      <p:sp>
        <p:nvSpPr>
          <p:cNvPr id="51203" name="Rectangle 1"/>
          <p:cNvSpPr>
            <a:spLocks noGrp="1" noRot="1" noChangeAspect="1" noChangeArrowheads="1" noTextEdit="1"/>
          </p:cNvSpPr>
          <p:nvPr>
            <p:ph type="sldImg"/>
          </p:nvPr>
        </p:nvSpPr>
        <p:spPr>
          <a:xfrm>
            <a:off x="1106488" y="812800"/>
            <a:ext cx="5340350" cy="4003675"/>
          </a:xfrm>
          <a:solidFill>
            <a:srgbClr val="FFFFFF"/>
          </a:solidFill>
          <a:ln>
            <a:solidFill>
              <a:srgbClr val="000000"/>
            </a:solidFill>
            <a:miter lim="800000"/>
          </a:ln>
        </p:spPr>
      </p:sp>
      <p:sp>
        <p:nvSpPr>
          <p:cNvPr id="51204" name="Rectangle 2"/>
          <p:cNvSpPr>
            <a:spLocks noGrp="1" noChangeArrowheads="1"/>
          </p:cNvSpPr>
          <p:nvPr>
            <p:ph type="body" idx="1"/>
          </p:nvPr>
        </p:nvSpPr>
        <p:spPr>
          <a:xfrm>
            <a:off x="755650" y="5078413"/>
            <a:ext cx="6043613" cy="4806950"/>
          </a:xfrm>
          <a:noFill/>
          <a:ln/>
        </p:spPr>
        <p:txBody>
          <a:bodyPr wrap="none" anchor="ct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9"/>
          <p:cNvSpPr>
            <a:spLocks noGrp="1" noChangeArrowheads="1"/>
          </p:cNvSpPr>
          <p:nvPr>
            <p:ph type="sldNum" sz="quarter"/>
          </p:nvPr>
        </p:nvSpPr>
        <p:spPr>
          <a:noFill/>
          <a:ln/>
        </p:spPr>
        <p:txBody>
          <a:bodyPr/>
          <a:lstStyle/>
          <a:p>
            <a:fld id="{AE6E8EF8-FA9E-44B2-B96F-57B95B0EEA9B}" type="slidenum">
              <a:rPr lang="en-IN" smtClean="0"/>
              <a:pPr/>
              <a:t>3</a:t>
            </a:fld>
            <a:endParaRPr lang="en-IN" smtClean="0"/>
          </a:p>
        </p:txBody>
      </p:sp>
      <p:sp>
        <p:nvSpPr>
          <p:cNvPr id="36867" name="Rectangle 1"/>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ln>
        </p:spPr>
      </p:sp>
      <p:sp>
        <p:nvSpPr>
          <p:cNvPr id="36868" name="Text Box 2"/>
          <p:cNvSpPr txBox="1">
            <a:spLocks noChangeArrowheads="1"/>
          </p:cNvSpPr>
          <p:nvPr/>
        </p:nvSpPr>
        <p:spPr bwMode="auto">
          <a:xfrm>
            <a:off x="755650" y="5078413"/>
            <a:ext cx="6048375" cy="4811712"/>
          </a:xfrm>
          <a:prstGeom prst="rect">
            <a:avLst/>
          </a:prstGeom>
          <a:noFill/>
          <a:ln w="9525">
            <a:noFill/>
            <a:round/>
            <a:headEnd/>
            <a:tailEnd/>
          </a:ln>
        </p:spPr>
        <p:txBody>
          <a:bodyPr wrap="none" anchor="ctr"/>
          <a:lstStyle/>
          <a:p>
            <a:endParaRPr lang="en-IN">
              <a:ea typeface="Noto Sans CJK SC Regular" charset="0"/>
              <a:cs typeface="Noto Sans CJK SC Regular"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9"/>
          <p:cNvSpPr>
            <a:spLocks noGrp="1" noChangeArrowheads="1"/>
          </p:cNvSpPr>
          <p:nvPr>
            <p:ph type="sldNum" sz="quarter"/>
          </p:nvPr>
        </p:nvSpPr>
        <p:spPr>
          <a:noFill/>
          <a:ln/>
        </p:spPr>
        <p:txBody>
          <a:bodyPr/>
          <a:lstStyle/>
          <a:p>
            <a:fld id="{3300884F-B32B-438C-9AFD-C284428DF668}" type="slidenum">
              <a:rPr lang="en-IN" smtClean="0"/>
              <a:pPr/>
              <a:t>4</a:t>
            </a:fld>
            <a:endParaRPr lang="en-IN" smtClean="0"/>
          </a:p>
        </p:txBody>
      </p:sp>
      <p:sp>
        <p:nvSpPr>
          <p:cNvPr id="37891" name="Rectangle 1"/>
          <p:cNvSpPr>
            <a:spLocks noGrp="1" noRot="1" noChangeAspect="1" noChangeArrowheads="1" noTextEdit="1"/>
          </p:cNvSpPr>
          <p:nvPr>
            <p:ph type="sldImg"/>
          </p:nvPr>
        </p:nvSpPr>
        <p:spPr>
          <a:xfrm>
            <a:off x="1106488" y="812800"/>
            <a:ext cx="5346700" cy="4008438"/>
          </a:xfrm>
          <a:solidFill>
            <a:srgbClr val="FFFFFF"/>
          </a:solidFill>
          <a:ln>
            <a:solidFill>
              <a:srgbClr val="000000"/>
            </a:solidFill>
            <a:miter lim="800000"/>
          </a:ln>
        </p:spPr>
      </p:sp>
      <p:sp>
        <p:nvSpPr>
          <p:cNvPr id="37892" name="Text Box 2"/>
          <p:cNvSpPr txBox="1">
            <a:spLocks noChangeArrowheads="1"/>
          </p:cNvSpPr>
          <p:nvPr/>
        </p:nvSpPr>
        <p:spPr bwMode="auto">
          <a:xfrm>
            <a:off x="755650" y="5078413"/>
            <a:ext cx="6048375" cy="4811712"/>
          </a:xfrm>
          <a:prstGeom prst="rect">
            <a:avLst/>
          </a:prstGeom>
          <a:noFill/>
          <a:ln w="9525">
            <a:noFill/>
            <a:round/>
            <a:headEnd/>
            <a:tailEnd/>
          </a:ln>
        </p:spPr>
        <p:txBody>
          <a:bodyPr wrap="none" anchor="ctr"/>
          <a:lstStyle/>
          <a:p>
            <a:endParaRPr lang="en-IN">
              <a:ea typeface="Noto Sans CJK SC Regular" charset="0"/>
              <a:cs typeface="Noto Sans CJK SC Regular"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p:nvPr>
        </p:nvSpPr>
        <p:spPr>
          <a:noFill/>
          <a:ln/>
        </p:spPr>
        <p:txBody>
          <a:bodyPr/>
          <a:lstStyle/>
          <a:p>
            <a:fld id="{9E69FC46-9803-4480-A740-1830B21E8397}" type="slidenum">
              <a:rPr lang="en-IN" smtClean="0"/>
              <a:pPr/>
              <a:t>5</a:t>
            </a:fld>
            <a:endParaRPr lang="en-IN" smtClean="0"/>
          </a:p>
        </p:txBody>
      </p:sp>
      <p:sp>
        <p:nvSpPr>
          <p:cNvPr id="38915" name="Rectangle 1"/>
          <p:cNvSpPr>
            <a:spLocks noGrp="1" noRot="1" noChangeAspect="1" noChangeArrowheads="1" noTextEdit="1"/>
          </p:cNvSpPr>
          <p:nvPr>
            <p:ph type="sldImg"/>
          </p:nvPr>
        </p:nvSpPr>
        <p:spPr>
          <a:xfrm>
            <a:off x="1106488" y="812800"/>
            <a:ext cx="5346700" cy="4008438"/>
          </a:xfrm>
          <a:solidFill>
            <a:srgbClr val="FFFFFF"/>
          </a:solidFill>
          <a:ln>
            <a:solidFill>
              <a:srgbClr val="000000"/>
            </a:solidFill>
            <a:miter lim="800000"/>
          </a:ln>
        </p:spPr>
      </p:sp>
      <p:sp>
        <p:nvSpPr>
          <p:cNvPr id="38916" name="Text Box 2"/>
          <p:cNvSpPr txBox="1">
            <a:spLocks noChangeArrowheads="1"/>
          </p:cNvSpPr>
          <p:nvPr/>
        </p:nvSpPr>
        <p:spPr bwMode="auto">
          <a:xfrm>
            <a:off x="755650" y="5078413"/>
            <a:ext cx="6048375" cy="4811712"/>
          </a:xfrm>
          <a:prstGeom prst="rect">
            <a:avLst/>
          </a:prstGeom>
          <a:noFill/>
          <a:ln w="9525">
            <a:noFill/>
            <a:round/>
            <a:headEnd/>
            <a:tailEnd/>
          </a:ln>
        </p:spPr>
        <p:txBody>
          <a:bodyPr wrap="none" anchor="ctr"/>
          <a:lstStyle/>
          <a:p>
            <a:endParaRPr lang="en-IN">
              <a:ea typeface="Noto Sans CJK SC Regular" charset="0"/>
              <a:cs typeface="Noto Sans CJK SC Regular"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9"/>
          <p:cNvSpPr>
            <a:spLocks noGrp="1" noChangeArrowheads="1"/>
          </p:cNvSpPr>
          <p:nvPr>
            <p:ph type="sldNum" sz="quarter"/>
          </p:nvPr>
        </p:nvSpPr>
        <p:spPr>
          <a:noFill/>
          <a:ln/>
        </p:spPr>
        <p:txBody>
          <a:bodyPr/>
          <a:lstStyle/>
          <a:p>
            <a:fld id="{E8C9DDC1-5C4B-4DAA-A79E-8EBD6707A9A5}" type="slidenum">
              <a:rPr lang="en-IN" smtClean="0"/>
              <a:pPr/>
              <a:t>6</a:t>
            </a:fld>
            <a:endParaRPr lang="en-IN" smtClean="0"/>
          </a:p>
        </p:txBody>
      </p:sp>
      <p:sp>
        <p:nvSpPr>
          <p:cNvPr id="39939" name="Rectangle 1"/>
          <p:cNvSpPr>
            <a:spLocks noGrp="1" noRot="1" noChangeAspect="1" noChangeArrowheads="1" noTextEdit="1"/>
          </p:cNvSpPr>
          <p:nvPr>
            <p:ph type="sldImg"/>
          </p:nvPr>
        </p:nvSpPr>
        <p:spPr>
          <a:xfrm>
            <a:off x="1106488" y="812800"/>
            <a:ext cx="5346700" cy="4008438"/>
          </a:xfrm>
          <a:solidFill>
            <a:srgbClr val="FFFFFF"/>
          </a:solidFill>
          <a:ln>
            <a:solidFill>
              <a:srgbClr val="000000"/>
            </a:solidFill>
            <a:miter lim="800000"/>
          </a:ln>
        </p:spPr>
      </p:sp>
      <p:sp>
        <p:nvSpPr>
          <p:cNvPr id="39940" name="Text Box 2"/>
          <p:cNvSpPr txBox="1">
            <a:spLocks noChangeArrowheads="1"/>
          </p:cNvSpPr>
          <p:nvPr/>
        </p:nvSpPr>
        <p:spPr bwMode="auto">
          <a:xfrm>
            <a:off x="755650" y="5078413"/>
            <a:ext cx="6048375" cy="4811712"/>
          </a:xfrm>
          <a:prstGeom prst="rect">
            <a:avLst/>
          </a:prstGeom>
          <a:noFill/>
          <a:ln w="9525">
            <a:noFill/>
            <a:round/>
            <a:headEnd/>
            <a:tailEnd/>
          </a:ln>
        </p:spPr>
        <p:txBody>
          <a:bodyPr wrap="none" anchor="ctr"/>
          <a:lstStyle/>
          <a:p>
            <a:endParaRPr lang="en-IN">
              <a:ea typeface="Noto Sans CJK SC Regular" charset="0"/>
              <a:cs typeface="Noto Sans CJK SC Regular"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9"/>
          <p:cNvSpPr>
            <a:spLocks noGrp="1" noChangeArrowheads="1"/>
          </p:cNvSpPr>
          <p:nvPr>
            <p:ph type="sldNum" sz="quarter"/>
          </p:nvPr>
        </p:nvSpPr>
        <p:spPr>
          <a:noFill/>
          <a:ln/>
        </p:spPr>
        <p:txBody>
          <a:bodyPr/>
          <a:lstStyle/>
          <a:p>
            <a:fld id="{CF00EB8E-5A28-4CAE-ADA4-200BC9726275}" type="slidenum">
              <a:rPr lang="en-IN" smtClean="0"/>
              <a:pPr/>
              <a:t>7</a:t>
            </a:fld>
            <a:endParaRPr lang="en-IN" smtClean="0"/>
          </a:p>
        </p:txBody>
      </p:sp>
      <p:sp>
        <p:nvSpPr>
          <p:cNvPr id="41987" name="Rectangle 1"/>
          <p:cNvSpPr>
            <a:spLocks noGrp="1" noRot="1" noChangeAspect="1" noChangeArrowheads="1" noTextEdit="1"/>
          </p:cNvSpPr>
          <p:nvPr>
            <p:ph type="sldImg"/>
          </p:nvPr>
        </p:nvSpPr>
        <p:spPr>
          <a:xfrm>
            <a:off x="1106488" y="812800"/>
            <a:ext cx="5346700" cy="4008438"/>
          </a:xfrm>
          <a:solidFill>
            <a:srgbClr val="FFFFFF"/>
          </a:solidFill>
          <a:ln>
            <a:solidFill>
              <a:srgbClr val="000000"/>
            </a:solidFill>
            <a:miter lim="800000"/>
          </a:ln>
        </p:spPr>
      </p:sp>
      <p:sp>
        <p:nvSpPr>
          <p:cNvPr id="41988" name="Text Box 2"/>
          <p:cNvSpPr txBox="1">
            <a:spLocks noChangeArrowheads="1"/>
          </p:cNvSpPr>
          <p:nvPr/>
        </p:nvSpPr>
        <p:spPr bwMode="auto">
          <a:xfrm>
            <a:off x="755650" y="5078413"/>
            <a:ext cx="6048375" cy="4811712"/>
          </a:xfrm>
          <a:prstGeom prst="rect">
            <a:avLst/>
          </a:prstGeom>
          <a:noFill/>
          <a:ln w="9525">
            <a:noFill/>
            <a:round/>
            <a:headEnd/>
            <a:tailEnd/>
          </a:ln>
        </p:spPr>
        <p:txBody>
          <a:bodyPr wrap="none" anchor="ctr"/>
          <a:lstStyle/>
          <a:p>
            <a:endParaRPr lang="en-IN">
              <a:ea typeface="Noto Sans CJK SC Regular" charset="0"/>
              <a:cs typeface="Noto Sans CJK SC Regular"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9"/>
          <p:cNvSpPr>
            <a:spLocks noGrp="1" noChangeArrowheads="1"/>
          </p:cNvSpPr>
          <p:nvPr>
            <p:ph type="sldNum" sz="quarter"/>
          </p:nvPr>
        </p:nvSpPr>
        <p:spPr>
          <a:noFill/>
          <a:ln/>
        </p:spPr>
        <p:txBody>
          <a:bodyPr/>
          <a:lstStyle/>
          <a:p>
            <a:fld id="{B81DE896-E016-4D87-9BC1-BB325B33A05A}" type="slidenum">
              <a:rPr lang="en-IN" smtClean="0"/>
              <a:pPr/>
              <a:t>8</a:t>
            </a:fld>
            <a:endParaRPr lang="en-IN" smtClean="0"/>
          </a:p>
        </p:txBody>
      </p:sp>
      <p:sp>
        <p:nvSpPr>
          <p:cNvPr id="40963" name="Rectangle 1"/>
          <p:cNvSpPr>
            <a:spLocks noGrp="1" noRot="1" noChangeAspect="1" noChangeArrowheads="1" noTextEdit="1"/>
          </p:cNvSpPr>
          <p:nvPr>
            <p:ph type="sldImg"/>
          </p:nvPr>
        </p:nvSpPr>
        <p:spPr>
          <a:xfrm>
            <a:off x="1106488" y="812800"/>
            <a:ext cx="5340350" cy="4003675"/>
          </a:xfrm>
          <a:solidFill>
            <a:srgbClr val="FFFFFF"/>
          </a:solidFill>
          <a:ln>
            <a:solidFill>
              <a:srgbClr val="000000"/>
            </a:solidFill>
            <a:miter lim="800000"/>
          </a:ln>
        </p:spPr>
      </p:sp>
      <p:sp>
        <p:nvSpPr>
          <p:cNvPr id="40964" name="Rectangle 2"/>
          <p:cNvSpPr>
            <a:spLocks noGrp="1" noChangeArrowheads="1"/>
          </p:cNvSpPr>
          <p:nvPr>
            <p:ph type="body" idx="1"/>
          </p:nvPr>
        </p:nvSpPr>
        <p:spPr>
          <a:xfrm>
            <a:off x="755650" y="5078413"/>
            <a:ext cx="6043613" cy="4806950"/>
          </a:xfrm>
          <a:noFill/>
          <a:ln/>
        </p:spPr>
        <p:txBody>
          <a:bodyPr wrap="none" anchor="ct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9"/>
          <p:cNvSpPr>
            <a:spLocks noGrp="1" noChangeArrowheads="1"/>
          </p:cNvSpPr>
          <p:nvPr>
            <p:ph type="sldNum" sz="quarter"/>
          </p:nvPr>
        </p:nvSpPr>
        <p:spPr>
          <a:noFill/>
          <a:ln/>
        </p:spPr>
        <p:txBody>
          <a:bodyPr/>
          <a:lstStyle/>
          <a:p>
            <a:fld id="{F40A2B38-0479-43E5-A58E-C1367A812310}" type="slidenum">
              <a:rPr lang="en-IN" smtClean="0"/>
              <a:pPr/>
              <a:t>11</a:t>
            </a:fld>
            <a:endParaRPr lang="en-IN" smtClean="0"/>
          </a:p>
        </p:txBody>
      </p:sp>
      <p:sp>
        <p:nvSpPr>
          <p:cNvPr id="43011" name="Rectangle 1"/>
          <p:cNvSpPr>
            <a:spLocks noGrp="1" noRot="1" noChangeAspect="1" noChangeArrowheads="1" noTextEdit="1"/>
          </p:cNvSpPr>
          <p:nvPr>
            <p:ph type="sldImg"/>
          </p:nvPr>
        </p:nvSpPr>
        <p:spPr>
          <a:xfrm>
            <a:off x="1106488" y="812800"/>
            <a:ext cx="5343525" cy="4006850"/>
          </a:xfrm>
          <a:solidFill>
            <a:srgbClr val="FFFFFF"/>
          </a:solidFill>
          <a:ln>
            <a:solidFill>
              <a:srgbClr val="000000"/>
            </a:solidFill>
            <a:miter lim="800000"/>
          </a:ln>
        </p:spPr>
      </p:sp>
      <p:sp>
        <p:nvSpPr>
          <p:cNvPr id="43012" name="Text Box 2"/>
          <p:cNvSpPr txBox="1">
            <a:spLocks noChangeArrowheads="1"/>
          </p:cNvSpPr>
          <p:nvPr/>
        </p:nvSpPr>
        <p:spPr bwMode="auto">
          <a:xfrm>
            <a:off x="755650" y="5078413"/>
            <a:ext cx="6046788" cy="4810125"/>
          </a:xfrm>
          <a:prstGeom prst="rect">
            <a:avLst/>
          </a:prstGeom>
          <a:noFill/>
          <a:ln w="9525">
            <a:noFill/>
            <a:round/>
            <a:headEnd/>
            <a:tailEnd/>
          </a:ln>
        </p:spPr>
        <p:txBody>
          <a:bodyPr wrap="none" anchor="ctr"/>
          <a:lstStyle/>
          <a:p>
            <a:endParaRPr lang="en-IN">
              <a:ea typeface="Noto Sans CJK SC Regular" charset="0"/>
              <a:cs typeface="Noto Sans CJK SC Regular"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9"/>
          <p:cNvSpPr>
            <a:spLocks noGrp="1" noChangeArrowheads="1"/>
          </p:cNvSpPr>
          <p:nvPr>
            <p:ph type="sldNum" sz="quarter"/>
          </p:nvPr>
        </p:nvSpPr>
        <p:spPr>
          <a:noFill/>
          <a:ln/>
        </p:spPr>
        <p:txBody>
          <a:bodyPr/>
          <a:lstStyle/>
          <a:p>
            <a:fld id="{EFF70BA9-B1AF-4A46-93BC-8470D5450F8D}" type="slidenum">
              <a:rPr lang="en-IN" smtClean="0"/>
              <a:pPr/>
              <a:t>12</a:t>
            </a:fld>
            <a:endParaRPr lang="en-IN" smtClean="0"/>
          </a:p>
        </p:txBody>
      </p:sp>
      <p:sp>
        <p:nvSpPr>
          <p:cNvPr id="44035" name="Rectangle 1"/>
          <p:cNvSpPr>
            <a:spLocks noGrp="1" noRot="1" noChangeAspect="1" noChangeArrowheads="1" noTextEdit="1"/>
          </p:cNvSpPr>
          <p:nvPr>
            <p:ph type="sldImg"/>
          </p:nvPr>
        </p:nvSpPr>
        <p:spPr>
          <a:xfrm>
            <a:off x="1106488" y="812800"/>
            <a:ext cx="5346700" cy="4008438"/>
          </a:xfrm>
          <a:solidFill>
            <a:srgbClr val="FFFFFF"/>
          </a:solidFill>
          <a:ln>
            <a:solidFill>
              <a:srgbClr val="000000"/>
            </a:solidFill>
            <a:miter lim="800000"/>
          </a:ln>
        </p:spPr>
      </p:sp>
      <p:sp>
        <p:nvSpPr>
          <p:cNvPr id="44036" name="Text Box 2"/>
          <p:cNvSpPr txBox="1">
            <a:spLocks noChangeArrowheads="1"/>
          </p:cNvSpPr>
          <p:nvPr/>
        </p:nvSpPr>
        <p:spPr bwMode="auto">
          <a:xfrm>
            <a:off x="755650" y="5078413"/>
            <a:ext cx="6048375" cy="4811712"/>
          </a:xfrm>
          <a:prstGeom prst="rect">
            <a:avLst/>
          </a:prstGeom>
          <a:noFill/>
          <a:ln w="9525">
            <a:noFill/>
            <a:round/>
            <a:headEnd/>
            <a:tailEnd/>
          </a:ln>
        </p:spPr>
        <p:txBody>
          <a:bodyPr wrap="none" anchor="ctr"/>
          <a:lstStyle/>
          <a:p>
            <a:endParaRPr lang="en-IN">
              <a:ea typeface="Noto Sans CJK SC Regular" charset="0"/>
              <a:cs typeface="Noto Sans CJK SC Regular"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88036" y="1511935"/>
            <a:ext cx="8655897" cy="2015913"/>
          </a:xfrm>
          <a:ln>
            <a:noFill/>
          </a:ln>
        </p:spPr>
        <p:txBody>
          <a:bodyPr tIns="0" rIns="20159">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62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17" name="Subtitle 16"/>
          <p:cNvSpPr>
            <a:spLocks noGrp="1"/>
          </p:cNvSpPr>
          <p:nvPr>
            <p:ph type="subTitle" idx="1"/>
          </p:nvPr>
        </p:nvSpPr>
        <p:spPr>
          <a:xfrm>
            <a:off x="588036" y="3558863"/>
            <a:ext cx="8659257" cy="1931917"/>
          </a:xfrm>
        </p:spPr>
        <p:txBody>
          <a:bodyPr lIns="0" rIns="20159"/>
          <a:lstStyle>
            <a:lvl1pPr marL="0" marR="50397" indent="0" algn="r">
              <a:buNone/>
              <a:defRPr>
                <a:solidFill>
                  <a:schemeClr val="tx1"/>
                </a:solidFill>
              </a:defRPr>
            </a:lvl1pPr>
            <a:lvl2pPr marL="503972" indent="0" algn="ctr">
              <a:buNone/>
            </a:lvl2pPr>
            <a:lvl3pPr marL="1007943" indent="0" algn="ctr">
              <a:buNone/>
            </a:lvl3pPr>
            <a:lvl4pPr marL="1511915" indent="0" algn="ctr">
              <a:buNone/>
            </a:lvl4pPr>
            <a:lvl5pPr marL="2015886" indent="0" algn="ctr">
              <a:buNone/>
            </a:lvl5pPr>
            <a:lvl6pPr marL="2519858" indent="0" algn="ctr">
              <a:buNone/>
            </a:lvl6pPr>
            <a:lvl7pPr marL="3023829" indent="0" algn="ctr">
              <a:buNone/>
            </a:lvl7pPr>
            <a:lvl8pPr marL="3527801" indent="0" algn="ctr">
              <a:buNone/>
            </a:lvl8pPr>
            <a:lvl9pPr marL="4031772" indent="0" algn="ctr">
              <a:buNone/>
            </a:lvl9pPr>
          </a:lstStyle>
          <a:p>
            <a:r>
              <a:rPr lang="en-US" smtClean="0"/>
              <a:t>Click to edit Master subtitle style</a:t>
            </a:r>
            <a:endParaRPr lang="en-US"/>
          </a:p>
        </p:txBody>
      </p:sp>
      <p:sp>
        <p:nvSpPr>
          <p:cNvPr id="4" name="Date Placeholder 29"/>
          <p:cNvSpPr>
            <a:spLocks noGrp="1"/>
          </p:cNvSpPr>
          <p:nvPr>
            <p:ph type="dt" sz="half" idx="10"/>
          </p:nvPr>
        </p:nvSpPr>
        <p:spPr/>
        <p:txBody>
          <a:bodyPr/>
          <a:lstStyle>
            <a:lvl1pPr>
              <a:defRPr/>
            </a:lvl1pPr>
          </a:lstStyle>
          <a:p>
            <a:pPr>
              <a:defRPr/>
            </a:pPr>
            <a:fld id="{DED18A71-886E-4C46-AF8E-0F0B8DF272C0}" type="datetimeFigureOut">
              <a:rPr lang="en-US"/>
              <a:pPr>
                <a:defRPr/>
              </a:pPr>
              <a:t>10/1/2016</a:t>
            </a:fld>
            <a:endParaRPr lang="en-US"/>
          </a:p>
        </p:txBody>
      </p:sp>
      <p:sp>
        <p:nvSpPr>
          <p:cNvPr id="5" name="Footer Placeholder 18"/>
          <p:cNvSpPr>
            <a:spLocks noGrp="1"/>
          </p:cNvSpPr>
          <p:nvPr>
            <p:ph type="ftr" sz="quarter" idx="11"/>
          </p:nvPr>
        </p:nvSpPr>
        <p:spPr/>
        <p:txBody>
          <a:bodyPr/>
          <a:lstStyle>
            <a:lvl1pPr algn="l">
              <a:defRPr sz="1300">
                <a:solidFill>
                  <a:schemeClr val="tx2">
                    <a:shade val="90000"/>
                  </a:schemeClr>
                </a:solidFill>
              </a:defRPr>
            </a:lvl1pPr>
          </a:lstStyle>
          <a:p>
            <a:pPr>
              <a:defRPr/>
            </a:pPr>
            <a:endParaRPr lang="en-US"/>
          </a:p>
        </p:txBody>
      </p:sp>
      <p:sp>
        <p:nvSpPr>
          <p:cNvPr id="6" name="Slide Number Placeholder 26"/>
          <p:cNvSpPr>
            <a:spLocks noGrp="1"/>
          </p:cNvSpPr>
          <p:nvPr>
            <p:ph type="sldNum" sz="quarter" idx="12"/>
          </p:nvPr>
        </p:nvSpPr>
        <p:spPr/>
        <p:txBody>
          <a:bodyPr/>
          <a:lstStyle>
            <a:lvl1pPr>
              <a:defRPr/>
            </a:lvl1pPr>
          </a:lstStyle>
          <a:p>
            <a:pPr>
              <a:defRPr/>
            </a:pPr>
            <a:fld id="{94419365-E8D3-4C13-AAD3-F20CD0E52501}" type="slidenum">
              <a:rPr lang="en-US"/>
              <a:pPr>
                <a:defRPr/>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C390D0B-841B-4F3E-BCAA-03E9271B5358}" type="datetimeFigureOut">
              <a:rPr lang="en-US"/>
              <a:pPr>
                <a:defRPr/>
              </a:pPr>
              <a:t>10/1/2016</a:t>
            </a:fld>
            <a:endParaRPr lang="en-US"/>
          </a:p>
        </p:txBody>
      </p:sp>
      <p:sp>
        <p:nvSpPr>
          <p:cNvPr id="5" name="Footer Placeholder 4"/>
          <p:cNvSpPr>
            <a:spLocks noGrp="1"/>
          </p:cNvSpPr>
          <p:nvPr>
            <p:ph type="ftr" sz="quarter" idx="11"/>
          </p:nvPr>
        </p:nvSpPr>
        <p:spPr/>
        <p:txBody>
          <a:bodyPr/>
          <a:lstStyle>
            <a:lvl1pPr algn="l">
              <a:defRPr sz="1300">
                <a:solidFill>
                  <a:schemeClr val="tx2">
                    <a:shade val="90000"/>
                  </a:schemeClr>
                </a:solidFill>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0409730-9C9D-4E81-8D71-1B7454375829}"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453" y="1007958"/>
            <a:ext cx="2268141" cy="574500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4031" y="1007958"/>
            <a:ext cx="6636411" cy="574500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9588514-6F90-47EE-9EB6-247A40E77330}" type="datetimeFigureOut">
              <a:rPr lang="en-US"/>
              <a:pPr>
                <a:defRPr/>
              </a:pPr>
              <a:t>10/1/2016</a:t>
            </a:fld>
            <a:endParaRPr lang="en-US"/>
          </a:p>
        </p:txBody>
      </p:sp>
      <p:sp>
        <p:nvSpPr>
          <p:cNvPr id="5" name="Footer Placeholder 4"/>
          <p:cNvSpPr>
            <a:spLocks noGrp="1"/>
          </p:cNvSpPr>
          <p:nvPr>
            <p:ph type="ftr" sz="quarter" idx="11"/>
          </p:nvPr>
        </p:nvSpPr>
        <p:spPr/>
        <p:txBody>
          <a:bodyPr/>
          <a:lstStyle>
            <a:lvl1pPr algn="l">
              <a:defRPr sz="1300">
                <a:solidFill>
                  <a:schemeClr val="tx2">
                    <a:shade val="90000"/>
                  </a:schemeClr>
                </a:solidFill>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FD83862-3DB6-4221-8F91-2F7C3FC14A89}"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503238" y="301625"/>
            <a:ext cx="9066212" cy="1257300"/>
          </a:xfrm>
        </p:spPr>
        <p:txBody>
          <a:bodyPr/>
          <a:lstStyle/>
          <a:p>
            <a:r>
              <a:rPr lang="en-US" smtClean="0"/>
              <a:t>Click to edit Master title style</a:t>
            </a:r>
            <a:endParaRPr lang="en-IN"/>
          </a:p>
        </p:txBody>
      </p:sp>
      <p:sp>
        <p:nvSpPr>
          <p:cNvPr id="3" name="Content Placeholder 2"/>
          <p:cNvSpPr>
            <a:spLocks noGrp="1"/>
          </p:cNvSpPr>
          <p:nvPr>
            <p:ph sz="quarter" idx="1"/>
          </p:nvPr>
        </p:nvSpPr>
        <p:spPr>
          <a:xfrm>
            <a:off x="503238" y="1768475"/>
            <a:ext cx="2133600" cy="965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quarter" idx="2"/>
          </p:nvPr>
        </p:nvSpPr>
        <p:spPr>
          <a:xfrm>
            <a:off x="2789238" y="1768475"/>
            <a:ext cx="2133600" cy="965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503238" y="2886075"/>
            <a:ext cx="2133600" cy="9667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Content Placeholder 5"/>
          <p:cNvSpPr>
            <a:spLocks noGrp="1"/>
          </p:cNvSpPr>
          <p:nvPr>
            <p:ph sz="quarter" idx="4"/>
          </p:nvPr>
        </p:nvSpPr>
        <p:spPr>
          <a:xfrm>
            <a:off x="2789238" y="2886075"/>
            <a:ext cx="2133600" cy="9667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D24F549-8E8C-4111-84BD-64D45A5F2FE9}" type="datetimeFigureOut">
              <a:rPr lang="en-US"/>
              <a:pPr>
                <a:defRPr/>
              </a:pPr>
              <a:t>10/1/2016</a:t>
            </a:fld>
            <a:endParaRPr lang="en-US"/>
          </a:p>
        </p:txBody>
      </p:sp>
      <p:sp>
        <p:nvSpPr>
          <p:cNvPr id="5" name="Footer Placeholder 4"/>
          <p:cNvSpPr>
            <a:spLocks noGrp="1"/>
          </p:cNvSpPr>
          <p:nvPr>
            <p:ph type="ftr" sz="quarter" idx="11"/>
          </p:nvPr>
        </p:nvSpPr>
        <p:spPr/>
        <p:txBody>
          <a:bodyPr/>
          <a:lstStyle>
            <a:lvl1pPr algn="l">
              <a:defRPr sz="1300">
                <a:solidFill>
                  <a:schemeClr val="tx2">
                    <a:shade val="90000"/>
                  </a:schemeClr>
                </a:solidFill>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FDA6804-FF1E-4484-BC35-E3E24B744035}"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4676" y="1451458"/>
            <a:ext cx="8568531" cy="1501855"/>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62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1"/>
          </p:nvPr>
        </p:nvSpPr>
        <p:spPr>
          <a:xfrm>
            <a:off x="584676" y="2981391"/>
            <a:ext cx="8568531" cy="1664178"/>
          </a:xfrm>
        </p:spPr>
        <p:txBody>
          <a:bodyPr lIns="50397" rIns="50397"/>
          <a:lstStyle>
            <a:lvl1pPr marL="0" indent="0">
              <a:buNone/>
              <a:defRPr sz="2400">
                <a:solidFill>
                  <a:schemeClr val="tx1"/>
                </a:solidFill>
              </a:defRPr>
            </a:lvl1pPr>
            <a:lvl2pPr>
              <a:buNone/>
              <a:defRPr sz="2000">
                <a:solidFill>
                  <a:schemeClr val="tx1">
                    <a:tint val="75000"/>
                  </a:schemeClr>
                </a:solidFill>
              </a:defRPr>
            </a:lvl2pPr>
            <a:lvl3pPr>
              <a:buNone/>
              <a:defRPr sz="1800">
                <a:solidFill>
                  <a:schemeClr val="tx1">
                    <a:tint val="75000"/>
                  </a:schemeClr>
                </a:solidFill>
              </a:defRPr>
            </a:lvl3pPr>
            <a:lvl4pPr>
              <a:buNone/>
              <a:defRPr sz="1500">
                <a:solidFill>
                  <a:schemeClr val="tx1">
                    <a:tint val="75000"/>
                  </a:schemeClr>
                </a:solidFill>
              </a:defRPr>
            </a:lvl4pPr>
            <a:lvl5pPr>
              <a:buNone/>
              <a:defRPr sz="1500">
                <a:solidFill>
                  <a:schemeClr val="tx1">
                    <a:tint val="75000"/>
                  </a:schemeClr>
                </a:solidFill>
              </a:defRPr>
            </a:lvl5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C4782C5-C321-4B43-B40F-555D2CE2F86C}" type="datetimeFigureOut">
              <a:rPr lang="en-US"/>
              <a:pPr>
                <a:defRPr/>
              </a:pPr>
              <a:t>10/1/2016</a:t>
            </a:fld>
            <a:endParaRPr lang="en-US"/>
          </a:p>
        </p:txBody>
      </p:sp>
      <p:sp>
        <p:nvSpPr>
          <p:cNvPr id="5" name="Footer Placeholder 4"/>
          <p:cNvSpPr>
            <a:spLocks noGrp="1"/>
          </p:cNvSpPr>
          <p:nvPr>
            <p:ph type="ftr" sz="quarter" idx="11"/>
          </p:nvPr>
        </p:nvSpPr>
        <p:spPr/>
        <p:txBody>
          <a:bodyPr/>
          <a:lstStyle>
            <a:lvl1pPr algn="l">
              <a:defRPr sz="1300">
                <a:solidFill>
                  <a:schemeClr val="tx2">
                    <a:shade val="90000"/>
                  </a:schemeClr>
                </a:solidFill>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A56DB5C-0444-45F1-A5FD-0BB3B4C24B48}"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4031" y="776127"/>
            <a:ext cx="9072563" cy="1259946"/>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04031" y="2116538"/>
            <a:ext cx="4452276" cy="4888590"/>
          </a:xfrm>
        </p:spPr>
        <p:txBody>
          <a:bodyPr/>
          <a:lstStyle>
            <a:lvl1pPr>
              <a:defRPr sz="2900"/>
            </a:lvl1pPr>
            <a:lvl2pPr>
              <a:defRPr sz="2600"/>
            </a:lvl2pPr>
            <a:lvl3pPr>
              <a:defRPr sz="22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24318" y="2116538"/>
            <a:ext cx="4452276" cy="4888590"/>
          </a:xfrm>
        </p:spPr>
        <p:txBody>
          <a:bodyPr/>
          <a:lstStyle>
            <a:lvl1pPr>
              <a:defRPr sz="2900"/>
            </a:lvl1pPr>
            <a:lvl2pPr>
              <a:defRPr sz="2600"/>
            </a:lvl2pPr>
            <a:lvl3pPr>
              <a:defRPr sz="22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072985F3-8CB6-4EE7-AF82-090D0B9228E4}" type="datetimeFigureOut">
              <a:rPr lang="en-US"/>
              <a:pPr>
                <a:defRPr/>
              </a:pPr>
              <a:t>10/1/2016</a:t>
            </a:fld>
            <a:endParaRPr lang="en-US"/>
          </a:p>
        </p:txBody>
      </p:sp>
      <p:sp>
        <p:nvSpPr>
          <p:cNvPr id="6" name="Footer Placeholder 5"/>
          <p:cNvSpPr>
            <a:spLocks noGrp="1"/>
          </p:cNvSpPr>
          <p:nvPr>
            <p:ph type="ftr" sz="quarter" idx="11"/>
          </p:nvPr>
        </p:nvSpPr>
        <p:spPr/>
        <p:txBody>
          <a:bodyPr/>
          <a:lstStyle>
            <a:lvl1pPr algn="l">
              <a:defRPr sz="1300">
                <a:solidFill>
                  <a:schemeClr val="tx2">
                    <a:shade val="90000"/>
                  </a:schemeClr>
                </a:solidFill>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7DF53E92-4C4B-4C84-94CF-4B748C6615EC}"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776127"/>
            <a:ext cx="9072563" cy="1259946"/>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031" y="2045068"/>
            <a:ext cx="4454027" cy="726813"/>
          </a:xfrm>
        </p:spPr>
        <p:txBody>
          <a:bodyPr lIns="50397" tIns="0" rIns="50397" bIns="0" anchor="ctr">
            <a:noAutofit/>
          </a:bodyPr>
          <a:lstStyle>
            <a:lvl1pPr marL="0" indent="0">
              <a:buNone/>
              <a:defRPr sz="2600" b="1" cap="none" baseline="0">
                <a:solidFill>
                  <a:schemeClr val="tx2"/>
                </a:solidFill>
                <a:effectLst/>
              </a:defRPr>
            </a:lvl1pPr>
            <a:lvl2pPr>
              <a:buNone/>
              <a:defRPr sz="2200" b="1"/>
            </a:lvl2pPr>
            <a:lvl3pPr>
              <a:buNone/>
              <a:defRPr sz="2000" b="1"/>
            </a:lvl3pPr>
            <a:lvl4pPr>
              <a:buNone/>
              <a:defRPr sz="1800" b="1"/>
            </a:lvl4pPr>
            <a:lvl5pPr>
              <a:buNone/>
              <a:defRPr sz="1800" b="1"/>
            </a:lvl5pPr>
          </a:lstStyle>
          <a:p>
            <a:pPr lvl="0"/>
            <a:r>
              <a:rPr lang="en-US" smtClean="0"/>
              <a:t>Click to edit Master text styles</a:t>
            </a:r>
          </a:p>
        </p:txBody>
      </p:sp>
      <p:sp>
        <p:nvSpPr>
          <p:cNvPr id="4" name="Text Placeholder 3"/>
          <p:cNvSpPr>
            <a:spLocks noGrp="1"/>
          </p:cNvSpPr>
          <p:nvPr>
            <p:ph type="body" sz="half" idx="3"/>
          </p:nvPr>
        </p:nvSpPr>
        <p:spPr>
          <a:xfrm>
            <a:off x="5120818" y="2050038"/>
            <a:ext cx="4455776" cy="721843"/>
          </a:xfrm>
        </p:spPr>
        <p:txBody>
          <a:bodyPr lIns="50397" tIns="0" rIns="50397" bIns="0" anchor="ctr"/>
          <a:lstStyle>
            <a:lvl1pPr marL="0" indent="0">
              <a:buNone/>
              <a:defRPr sz="2600" b="1" cap="none" baseline="0">
                <a:solidFill>
                  <a:schemeClr val="tx2"/>
                </a:solidFill>
                <a:effectLst/>
              </a:defRPr>
            </a:lvl1pPr>
            <a:lvl2pPr>
              <a:buNone/>
              <a:defRPr sz="2200" b="1"/>
            </a:lvl2pPr>
            <a:lvl3pPr>
              <a:buNone/>
              <a:defRPr sz="2000" b="1"/>
            </a:lvl3pPr>
            <a:lvl4pPr>
              <a:buNone/>
              <a:defRPr sz="1800" b="1"/>
            </a:lvl4pPr>
            <a:lvl5pPr>
              <a:buNone/>
              <a:defRPr sz="1800" b="1"/>
            </a:lvl5pPr>
          </a:lstStyle>
          <a:p>
            <a:pPr lvl="0"/>
            <a:r>
              <a:rPr lang="en-US" smtClean="0"/>
              <a:t>Click to edit Master text styles</a:t>
            </a:r>
          </a:p>
        </p:txBody>
      </p:sp>
      <p:sp>
        <p:nvSpPr>
          <p:cNvPr id="5" name="Content Placeholder 4"/>
          <p:cNvSpPr>
            <a:spLocks noGrp="1"/>
          </p:cNvSpPr>
          <p:nvPr>
            <p:ph sz="quarter" idx="2"/>
          </p:nvPr>
        </p:nvSpPr>
        <p:spPr>
          <a:xfrm>
            <a:off x="504031" y="2771881"/>
            <a:ext cx="4454027" cy="4239194"/>
          </a:xfrm>
        </p:spPr>
        <p:txBody>
          <a:bodyPr tIns="0"/>
          <a:lstStyle>
            <a:lvl1pPr>
              <a:defRPr sz="2400"/>
            </a:lvl1pPr>
            <a:lvl2pPr>
              <a:defRPr sz="22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5120818" y="2771881"/>
            <a:ext cx="4455776" cy="4239194"/>
          </a:xfrm>
        </p:spPr>
        <p:txBody>
          <a:bodyPr tIns="0"/>
          <a:lstStyle>
            <a:lvl1pPr>
              <a:defRPr sz="2400"/>
            </a:lvl1pPr>
            <a:lvl2pPr>
              <a:defRPr sz="22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780CADF7-6573-4FBA-BB95-A73D055F9A34}" type="datetimeFigureOut">
              <a:rPr lang="en-US"/>
              <a:pPr>
                <a:defRPr/>
              </a:pPr>
              <a:t>10/1/2016</a:t>
            </a:fld>
            <a:endParaRPr lang="en-US"/>
          </a:p>
        </p:txBody>
      </p:sp>
      <p:sp>
        <p:nvSpPr>
          <p:cNvPr id="8" name="Footer Placeholder 7"/>
          <p:cNvSpPr>
            <a:spLocks noGrp="1"/>
          </p:cNvSpPr>
          <p:nvPr>
            <p:ph type="ftr" sz="quarter" idx="11"/>
          </p:nvPr>
        </p:nvSpPr>
        <p:spPr/>
        <p:txBody>
          <a:bodyPr/>
          <a:lstStyle>
            <a:lvl1pPr algn="l">
              <a:defRPr sz="1300">
                <a:solidFill>
                  <a:schemeClr val="tx2">
                    <a:shade val="90000"/>
                  </a:schemeClr>
                </a:solidFill>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CFDBF797-AAFE-4BAC-A7F7-25311B9BCBC4}"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4031" y="776127"/>
            <a:ext cx="9156568" cy="1259946"/>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5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1BCD2E6D-B0DF-4765-A3AB-6594FB2C9902}" type="datetimeFigureOut">
              <a:rPr lang="en-US"/>
              <a:pPr>
                <a:defRPr/>
              </a:pPr>
              <a:t>10/1/2016</a:t>
            </a:fld>
            <a:endParaRPr lang="en-US"/>
          </a:p>
        </p:txBody>
      </p:sp>
      <p:sp>
        <p:nvSpPr>
          <p:cNvPr id="4" name="Footer Placeholder 3"/>
          <p:cNvSpPr>
            <a:spLocks noGrp="1"/>
          </p:cNvSpPr>
          <p:nvPr>
            <p:ph type="ftr" sz="quarter" idx="11"/>
          </p:nvPr>
        </p:nvSpPr>
        <p:spPr/>
        <p:txBody>
          <a:bodyPr/>
          <a:lstStyle>
            <a:lvl1pPr algn="l">
              <a:defRPr sz="1300">
                <a:solidFill>
                  <a:schemeClr val="tx2">
                    <a:shade val="90000"/>
                  </a:schemeClr>
                </a:solidFill>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4FFCD0BE-A5D5-4408-987B-204795EFA151}"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C4B29FF0-8E9F-4ED8-B1B7-4245715EFAD4}" type="datetimeFigureOut">
              <a:rPr lang="en-US"/>
              <a:pPr>
                <a:defRPr/>
              </a:pPr>
              <a:t>10/1/2016</a:t>
            </a:fld>
            <a:endParaRPr lang="en-US"/>
          </a:p>
        </p:txBody>
      </p:sp>
      <p:sp>
        <p:nvSpPr>
          <p:cNvPr id="3" name="Footer Placeholder 2"/>
          <p:cNvSpPr>
            <a:spLocks noGrp="1"/>
          </p:cNvSpPr>
          <p:nvPr>
            <p:ph type="ftr" sz="quarter" idx="11"/>
          </p:nvPr>
        </p:nvSpPr>
        <p:spPr/>
        <p:txBody>
          <a:bodyPr/>
          <a:lstStyle>
            <a:lvl1pPr algn="l">
              <a:defRPr sz="1300">
                <a:solidFill>
                  <a:schemeClr val="tx2">
                    <a:shade val="90000"/>
                  </a:schemeClr>
                </a:solidFill>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282E867E-D8EC-4735-8BCB-73F6D0020167}"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047" y="566978"/>
            <a:ext cx="3024188" cy="1280945"/>
          </a:xfrm>
        </p:spPr>
        <p:txBody>
          <a:bodyPr>
            <a:noAutofit/>
          </a:bodyPr>
          <a:lstStyle>
            <a:lvl1pPr algn="l" rtl="0">
              <a:spcBef>
                <a:spcPct val="0"/>
              </a:spcBef>
              <a:buNone/>
              <a:defRPr sz="29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2"/>
          </p:nvPr>
        </p:nvSpPr>
        <p:spPr>
          <a:xfrm>
            <a:off x="756047" y="1847921"/>
            <a:ext cx="3024188" cy="5039783"/>
          </a:xfrm>
        </p:spPr>
        <p:txBody>
          <a:bodyPr lIns="20159" rIns="20159"/>
          <a:lstStyle>
            <a:lvl1pPr marL="0" indent="0" algn="l">
              <a:buNone/>
              <a:defRPr sz="1500"/>
            </a:lvl1pPr>
            <a:lvl2pPr indent="0" algn="l">
              <a:buNone/>
              <a:defRPr sz="1300"/>
            </a:lvl2pPr>
            <a:lvl3pPr indent="0" algn="l">
              <a:buNone/>
              <a:defRPr sz="1100"/>
            </a:lvl3pPr>
            <a:lvl4pPr indent="0" algn="l">
              <a:buNone/>
              <a:defRPr sz="1000"/>
            </a:lvl4pPr>
            <a:lvl5pPr indent="0" algn="l">
              <a:buNone/>
              <a:defRPr sz="1000"/>
            </a:lvl5pPr>
          </a:lstStyle>
          <a:p>
            <a:pPr lvl="0"/>
            <a:r>
              <a:rPr lang="en-US" smtClean="0"/>
              <a:t>Click to edit Master text styles</a:t>
            </a:r>
          </a:p>
        </p:txBody>
      </p:sp>
      <p:sp>
        <p:nvSpPr>
          <p:cNvPr id="4" name="Content Placeholder 3"/>
          <p:cNvSpPr>
            <a:spLocks noGrp="1"/>
          </p:cNvSpPr>
          <p:nvPr>
            <p:ph sz="half" idx="1"/>
          </p:nvPr>
        </p:nvSpPr>
        <p:spPr>
          <a:xfrm>
            <a:off x="3941245" y="1847921"/>
            <a:ext cx="5635349" cy="5039783"/>
          </a:xfrm>
        </p:spPr>
        <p:txBody>
          <a:bodyPr tIns="0"/>
          <a:lstStyle>
            <a:lvl1pPr>
              <a:defRPr sz="3100"/>
            </a:lvl1pPr>
            <a:lvl2pPr>
              <a:defRPr sz="2900"/>
            </a:lvl2pPr>
            <a:lvl3pPr>
              <a:defRPr sz="2600"/>
            </a:lvl3pPr>
            <a:lvl4pPr>
              <a:defRPr sz="22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C1056961-6528-4E66-80C2-A365E1AB1113}" type="datetimeFigureOut">
              <a:rPr lang="en-US"/>
              <a:pPr>
                <a:defRPr/>
              </a:pPr>
              <a:t>10/1/2016</a:t>
            </a:fld>
            <a:endParaRPr lang="en-US"/>
          </a:p>
        </p:txBody>
      </p:sp>
      <p:sp>
        <p:nvSpPr>
          <p:cNvPr id="6" name="Footer Placeholder 5"/>
          <p:cNvSpPr>
            <a:spLocks noGrp="1"/>
          </p:cNvSpPr>
          <p:nvPr>
            <p:ph type="ftr" sz="quarter" idx="11"/>
          </p:nvPr>
        </p:nvSpPr>
        <p:spPr/>
        <p:txBody>
          <a:bodyPr/>
          <a:lstStyle>
            <a:lvl1pPr algn="l">
              <a:defRPr sz="1300">
                <a:solidFill>
                  <a:schemeClr val="tx2">
                    <a:shade val="90000"/>
                  </a:schemeClr>
                </a:solidFill>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5701B0B7-8E4B-4ABF-A4A4-79C0AF945A76}"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489325" y="1220788"/>
            <a:ext cx="5797550" cy="4537075"/>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lIns="100794" tIns="50397" rIns="100794" bIns="50397" anchor="ctr"/>
          <a:lstStyle/>
          <a:p>
            <a:pPr algn="ctr" hangingPunct="1">
              <a:defRPr/>
            </a:pPr>
            <a:endParaRPr lang="en-US"/>
          </a:p>
        </p:txBody>
      </p:sp>
      <p:sp>
        <p:nvSpPr>
          <p:cNvPr id="6" name="Right Triangle 5"/>
          <p:cNvSpPr/>
          <p:nvPr/>
        </p:nvSpPr>
        <p:spPr>
          <a:xfrm rot="420000" flipV="1">
            <a:off x="8823325" y="5908675"/>
            <a:ext cx="171450" cy="171450"/>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lIns="100794" tIns="50397" rIns="100794" bIns="50397" anchor="ctr"/>
          <a:lstStyle/>
          <a:p>
            <a:pPr algn="ctr" hangingPunct="1">
              <a:defRPr/>
            </a:pPr>
            <a:endParaRPr lang="en-US"/>
          </a:p>
        </p:txBody>
      </p:sp>
      <p:sp>
        <p:nvSpPr>
          <p:cNvPr id="7" name="Freeform 6"/>
          <p:cNvSpPr>
            <a:spLocks/>
          </p:cNvSpPr>
          <p:nvPr/>
        </p:nvSpPr>
        <p:spPr bwMode="auto">
          <a:xfrm flipV="1">
            <a:off x="-11113" y="6411913"/>
            <a:ext cx="10102851" cy="1147762"/>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lIns="100794" tIns="50397" rIns="100794" bIns="50397"/>
          <a:lstStyle/>
          <a:p>
            <a:pPr hangingPunct="1">
              <a:defRPr/>
            </a:pPr>
            <a:endParaRPr lang="en-US">
              <a:solidFill>
                <a:schemeClr val="tx1"/>
              </a:solidFill>
              <a:latin typeface="+mn-lt"/>
            </a:endParaRPr>
          </a:p>
        </p:txBody>
      </p:sp>
      <p:sp>
        <p:nvSpPr>
          <p:cNvPr id="8" name="Freeform 7"/>
          <p:cNvSpPr>
            <a:spLocks/>
          </p:cNvSpPr>
          <p:nvPr/>
        </p:nvSpPr>
        <p:spPr bwMode="auto">
          <a:xfrm flipV="1">
            <a:off x="4830763" y="6856413"/>
            <a:ext cx="5249862" cy="703262"/>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lIns="100794" tIns="50397" rIns="100794" bIns="50397"/>
          <a:lstStyle/>
          <a:p>
            <a:pPr hangingPunct="1">
              <a:defRPr/>
            </a:pPr>
            <a:endParaRPr lang="en-US">
              <a:solidFill>
                <a:schemeClr val="tx1"/>
              </a:solidFill>
              <a:latin typeface="+mn-lt"/>
            </a:endParaRPr>
          </a:p>
        </p:txBody>
      </p:sp>
      <p:sp>
        <p:nvSpPr>
          <p:cNvPr id="2" name="Title 1"/>
          <p:cNvSpPr>
            <a:spLocks noGrp="1"/>
          </p:cNvSpPr>
          <p:nvPr>
            <p:ph type="title"/>
          </p:nvPr>
        </p:nvSpPr>
        <p:spPr>
          <a:xfrm>
            <a:off x="672042" y="1297420"/>
            <a:ext cx="2439511" cy="1744547"/>
          </a:xfrm>
        </p:spPr>
        <p:txBody>
          <a:bodyPr lIns="50397" rIns="50397" bIns="50397"/>
          <a:lstStyle>
            <a:lvl1pPr algn="l">
              <a:buNone/>
              <a:defRPr sz="2200" b="1">
                <a:solidFill>
                  <a:schemeClr val="tx2"/>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672042" y="3118211"/>
            <a:ext cx="2436151" cy="2402297"/>
          </a:xfrm>
        </p:spPr>
        <p:txBody>
          <a:bodyPr lIns="70556" rIns="50397"/>
          <a:lstStyle>
            <a:lvl1pPr marL="0" indent="0" algn="l">
              <a:spcBef>
                <a:spcPts val="276"/>
              </a:spcBef>
              <a:buFontTx/>
              <a:buNone/>
              <a:defRPr sz="1400"/>
            </a:lvl1pPr>
            <a:lvl2pPr>
              <a:defRPr sz="1300"/>
            </a:lvl2pPr>
            <a:lvl3pPr>
              <a:defRPr sz="1100"/>
            </a:lvl3pPr>
            <a:lvl4pPr>
              <a:defRPr sz="1000"/>
            </a:lvl4pPr>
            <a:lvl5pPr>
              <a:defRPr sz="1000"/>
            </a:lvl5pPr>
          </a:lstStyle>
          <a:p>
            <a:pPr lvl="0"/>
            <a:r>
              <a:rPr lang="en-US" smtClean="0"/>
              <a:t>Click to edit Master text styles</a:t>
            </a:r>
          </a:p>
        </p:txBody>
      </p:sp>
      <p:sp>
        <p:nvSpPr>
          <p:cNvPr id="3" name="Picture Placeholder 2"/>
          <p:cNvSpPr>
            <a:spLocks noGrp="1"/>
          </p:cNvSpPr>
          <p:nvPr>
            <p:ph type="pic" idx="1"/>
          </p:nvPr>
        </p:nvSpPr>
        <p:spPr>
          <a:xfrm rot="420000">
            <a:off x="3842845" y="1322245"/>
            <a:ext cx="5090716" cy="4334214"/>
          </a:xfrm>
          <a:prstGeom prst="rect">
            <a:avLst/>
          </a:prstGeom>
          <a:solidFill>
            <a:schemeClr val="bg2"/>
          </a:solidFill>
          <a:ln w="3000" cap="rnd">
            <a:solidFill>
              <a:srgbClr val="C0C0C0"/>
            </a:solidFill>
            <a:round/>
          </a:ln>
          <a:effectLst/>
        </p:spPr>
        <p:txBody>
          <a:bodyPr>
            <a:normAutofit/>
          </a:bodyPr>
          <a:lstStyle>
            <a:lvl1pPr marL="0" indent="0">
              <a:buNone/>
              <a:defRPr sz="3500"/>
            </a:lvl1pPr>
          </a:lstStyle>
          <a:p>
            <a:pPr lvl="0"/>
            <a:r>
              <a:rPr lang="en-US" noProof="0" smtClean="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fld id="{59608481-F75D-4076-B6D5-EFB018CAFB19}" type="datetimeFigureOut">
              <a:rPr lang="en-US"/>
              <a:pPr>
                <a:defRPr/>
              </a:pPr>
              <a:t>10/1/2016</a:t>
            </a:fld>
            <a:endParaRPr lang="en-US"/>
          </a:p>
        </p:txBody>
      </p:sp>
      <p:sp>
        <p:nvSpPr>
          <p:cNvPr id="10" name="Footer Placeholder 5"/>
          <p:cNvSpPr>
            <a:spLocks noGrp="1"/>
          </p:cNvSpPr>
          <p:nvPr>
            <p:ph type="ftr" sz="quarter" idx="11"/>
          </p:nvPr>
        </p:nvSpPr>
        <p:spPr/>
        <p:txBody>
          <a:bodyPr/>
          <a:lstStyle>
            <a:lvl1pPr algn="l">
              <a:defRPr sz="1300">
                <a:solidFill>
                  <a:schemeClr val="tx2">
                    <a:shade val="90000"/>
                  </a:schemeClr>
                </a:solidFill>
              </a:defRPr>
            </a:lvl1pPr>
          </a:lstStyle>
          <a:p>
            <a:pPr>
              <a:defRPr/>
            </a:pPr>
            <a:endParaRPr lang="en-US"/>
          </a:p>
        </p:txBody>
      </p:sp>
      <p:sp>
        <p:nvSpPr>
          <p:cNvPr id="11" name="Slide Number Placeholder 6"/>
          <p:cNvSpPr>
            <a:spLocks noGrp="1"/>
          </p:cNvSpPr>
          <p:nvPr>
            <p:ph type="sldNum" sz="quarter" idx="12"/>
          </p:nvPr>
        </p:nvSpPr>
        <p:spPr>
          <a:xfrm>
            <a:off x="8904288" y="7007225"/>
            <a:ext cx="673100" cy="401638"/>
          </a:xfrm>
        </p:spPr>
        <p:txBody>
          <a:bodyPr/>
          <a:lstStyle>
            <a:lvl1pPr>
              <a:defRPr/>
            </a:lvl1pPr>
          </a:lstStyle>
          <a:p>
            <a:pPr>
              <a:defRPr/>
            </a:pPr>
            <a:fld id="{63CDE2E8-C8CD-4E75-B29B-94651CA383DB}"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1113" y="-7938"/>
            <a:ext cx="10102851" cy="1147763"/>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lIns="100794" tIns="50397" rIns="100794" bIns="50397"/>
          <a:lstStyle/>
          <a:p>
            <a:pPr hangingPunct="1">
              <a:defRPr/>
            </a:pPr>
            <a:endParaRPr lang="en-US">
              <a:solidFill>
                <a:schemeClr val="tx1"/>
              </a:solidFill>
              <a:latin typeface="+mn-lt"/>
            </a:endParaRPr>
          </a:p>
        </p:txBody>
      </p:sp>
      <p:sp>
        <p:nvSpPr>
          <p:cNvPr id="8" name="Freeform 7"/>
          <p:cNvSpPr>
            <a:spLocks/>
          </p:cNvSpPr>
          <p:nvPr/>
        </p:nvSpPr>
        <p:spPr bwMode="auto">
          <a:xfrm>
            <a:off x="4830763" y="-7938"/>
            <a:ext cx="5249862" cy="703263"/>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lIns="100794" tIns="50397" rIns="100794" bIns="50397"/>
          <a:lstStyle/>
          <a:p>
            <a:pPr hangingPunct="1">
              <a:defRPr/>
            </a:pPr>
            <a:endParaRPr lang="en-US">
              <a:solidFill>
                <a:schemeClr val="tx1"/>
              </a:solidFill>
              <a:latin typeface="+mn-lt"/>
            </a:endParaRPr>
          </a:p>
        </p:txBody>
      </p:sp>
      <p:sp>
        <p:nvSpPr>
          <p:cNvPr id="1028" name="Title Placeholder 8"/>
          <p:cNvSpPr>
            <a:spLocks noGrp="1"/>
          </p:cNvSpPr>
          <p:nvPr>
            <p:ph type="title"/>
          </p:nvPr>
        </p:nvSpPr>
        <p:spPr bwMode="auto">
          <a:xfrm>
            <a:off x="503238" y="776288"/>
            <a:ext cx="9074150" cy="1260475"/>
          </a:xfrm>
          <a:prstGeom prst="rect">
            <a:avLst/>
          </a:prstGeom>
          <a:noFill/>
          <a:ln w="9525">
            <a:noFill/>
            <a:miter lim="800000"/>
            <a:headEnd/>
            <a:tailEnd/>
          </a:ln>
        </p:spPr>
        <p:txBody>
          <a:bodyPr vert="horz" wrap="square" lIns="0" tIns="50397" rIns="0" bIns="0" numCol="1" anchor="b" anchorCtr="0" compatLnSpc="1">
            <a:prstTxWarp prst="textNoShape">
              <a:avLst/>
            </a:prstTxWarp>
          </a:bodyPr>
          <a:lstStyle/>
          <a:p>
            <a:pPr lvl="0"/>
            <a:r>
              <a:rPr lang="en-US" smtClean="0"/>
              <a:t>Click to edit Master title style</a:t>
            </a:r>
          </a:p>
        </p:txBody>
      </p:sp>
      <p:sp>
        <p:nvSpPr>
          <p:cNvPr id="1029" name="Text Placeholder 29"/>
          <p:cNvSpPr>
            <a:spLocks noGrp="1"/>
          </p:cNvSpPr>
          <p:nvPr>
            <p:ph type="body" idx="1"/>
          </p:nvPr>
        </p:nvSpPr>
        <p:spPr bwMode="auto">
          <a:xfrm>
            <a:off x="503238" y="2133600"/>
            <a:ext cx="9074150" cy="4838700"/>
          </a:xfrm>
          <a:prstGeom prst="rect">
            <a:avLst/>
          </a:prstGeom>
          <a:noFill/>
          <a:ln w="9525">
            <a:noFill/>
            <a:miter lim="800000"/>
            <a:headEnd/>
            <a:tailEnd/>
          </a:ln>
        </p:spPr>
        <p:txBody>
          <a:bodyPr vert="horz" wrap="square" lIns="100794" tIns="50397" rIns="100794" bIns="50397"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503238" y="7007225"/>
            <a:ext cx="2352675" cy="401638"/>
          </a:xfrm>
          <a:prstGeom prst="rect">
            <a:avLst/>
          </a:prstGeom>
        </p:spPr>
        <p:txBody>
          <a:bodyPr vert="horz" lIns="0" tIns="0" rIns="0" bIns="0" anchor="b"/>
          <a:lstStyle>
            <a:lvl1pPr algn="l" eaLnBrk="1" latinLnBrk="0" hangingPunct="1">
              <a:defRPr kumimoji="0" sz="1300">
                <a:solidFill>
                  <a:schemeClr val="tx2">
                    <a:shade val="90000"/>
                  </a:schemeClr>
                </a:solidFill>
              </a:defRPr>
            </a:lvl1pPr>
          </a:lstStyle>
          <a:p>
            <a:pPr>
              <a:defRPr/>
            </a:pPr>
            <a:fld id="{99BBB224-B509-46A1-A864-B562F69DB5DB}" type="datetimeFigureOut">
              <a:rPr lang="en-US"/>
              <a:pPr>
                <a:defRPr/>
              </a:pPr>
              <a:t>10/1/2016</a:t>
            </a:fld>
            <a:endParaRPr lang="en-US" sz="1400" dirty="0">
              <a:solidFill>
                <a:schemeClr val="bg2">
                  <a:tint val="60000"/>
                  <a:satMod val="155000"/>
                </a:schemeClr>
              </a:solidFill>
            </a:endParaRPr>
          </a:p>
        </p:txBody>
      </p:sp>
      <p:sp>
        <p:nvSpPr>
          <p:cNvPr id="22" name="Footer Placeholder 21"/>
          <p:cNvSpPr>
            <a:spLocks noGrp="1"/>
          </p:cNvSpPr>
          <p:nvPr>
            <p:ph type="ftr" sz="quarter" idx="3"/>
          </p:nvPr>
        </p:nvSpPr>
        <p:spPr>
          <a:xfrm>
            <a:off x="2940050" y="7007225"/>
            <a:ext cx="3695700" cy="401638"/>
          </a:xfrm>
          <a:prstGeom prst="rect">
            <a:avLst/>
          </a:prstGeom>
        </p:spPr>
        <p:txBody>
          <a:bodyPr vert="horz" lIns="0" tIns="0" rIns="0" bIns="0" anchor="b"/>
          <a:lstStyle>
            <a:lvl1pPr algn="r" eaLnBrk="1" latinLnBrk="0" hangingPunct="1">
              <a:defRPr kumimoji="0" sz="1400">
                <a:solidFill>
                  <a:schemeClr val="bg2">
                    <a:tint val="60000"/>
                    <a:satMod val="155000"/>
                  </a:schemeClr>
                </a:solidFill>
              </a:defRPr>
            </a:lvl1pPr>
          </a:lstStyle>
          <a:p>
            <a:pPr>
              <a:defRPr/>
            </a:pPr>
            <a:endParaRPr lang="en-US"/>
          </a:p>
        </p:txBody>
      </p:sp>
      <p:sp>
        <p:nvSpPr>
          <p:cNvPr id="18" name="Slide Number Placeholder 17"/>
          <p:cNvSpPr>
            <a:spLocks noGrp="1"/>
          </p:cNvSpPr>
          <p:nvPr>
            <p:ph type="sldNum" sz="quarter" idx="4"/>
          </p:nvPr>
        </p:nvSpPr>
        <p:spPr>
          <a:xfrm>
            <a:off x="8736013" y="7007225"/>
            <a:ext cx="841375" cy="401638"/>
          </a:xfrm>
          <a:prstGeom prst="rect">
            <a:avLst/>
          </a:prstGeom>
        </p:spPr>
        <p:txBody>
          <a:bodyPr vert="horz" lIns="0" tIns="0" rIns="0" bIns="0" anchor="b"/>
          <a:lstStyle>
            <a:lvl1pPr algn="r" eaLnBrk="1" latinLnBrk="0" hangingPunct="1">
              <a:defRPr kumimoji="0" sz="1300">
                <a:solidFill>
                  <a:schemeClr val="tx2">
                    <a:shade val="90000"/>
                  </a:schemeClr>
                </a:solidFill>
              </a:defRPr>
            </a:lvl1pPr>
          </a:lstStyle>
          <a:p>
            <a:pPr>
              <a:defRPr/>
            </a:pPr>
            <a:fld id="{89469845-CEE0-4A71-BFD2-46B87E66D3C5}" type="slidenum">
              <a:rPr lang="en-US"/>
              <a:pPr>
                <a:defRPr/>
              </a:pPr>
              <a:t>‹#›</a:t>
            </a:fld>
            <a:endParaRPr lang="en-US" sz="1800" b="1" dirty="0"/>
          </a:p>
        </p:txBody>
      </p:sp>
      <p:grpSp>
        <p:nvGrpSpPr>
          <p:cNvPr id="1033" name="Group 1"/>
          <p:cNvGrpSpPr>
            <a:grpSpLocks/>
          </p:cNvGrpSpPr>
          <p:nvPr/>
        </p:nvGrpSpPr>
        <p:grpSpPr bwMode="auto">
          <a:xfrm>
            <a:off x="-20638" y="223838"/>
            <a:ext cx="10120313" cy="714375"/>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a:p>
          </p:txBody>
        </p:sp>
      </p:grpSp>
    </p:spTree>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Lst>
  <p:txStyles>
    <p:titleStyle>
      <a:lvl1pPr algn="l" rtl="0" eaLnBrk="0" fontAlgn="base" hangingPunct="0">
        <a:spcBef>
          <a:spcPct val="0"/>
        </a:spcBef>
        <a:spcAft>
          <a:spcPct val="0"/>
        </a:spcAft>
        <a:defRPr sz="5500" kern="1200">
          <a:solidFill>
            <a:schemeClr val="tx2"/>
          </a:solidFill>
          <a:latin typeface="+mj-lt"/>
          <a:ea typeface="+mj-ea"/>
          <a:cs typeface="+mj-cs"/>
        </a:defRPr>
      </a:lvl1pPr>
      <a:lvl2pPr algn="l" rtl="0" eaLnBrk="0" fontAlgn="base" hangingPunct="0">
        <a:spcBef>
          <a:spcPct val="0"/>
        </a:spcBef>
        <a:spcAft>
          <a:spcPct val="0"/>
        </a:spcAft>
        <a:defRPr sz="5500">
          <a:solidFill>
            <a:schemeClr val="tx2"/>
          </a:solidFill>
          <a:latin typeface="Calibri" charset="0"/>
        </a:defRPr>
      </a:lvl2pPr>
      <a:lvl3pPr algn="l" rtl="0" eaLnBrk="0" fontAlgn="base" hangingPunct="0">
        <a:spcBef>
          <a:spcPct val="0"/>
        </a:spcBef>
        <a:spcAft>
          <a:spcPct val="0"/>
        </a:spcAft>
        <a:defRPr sz="5500">
          <a:solidFill>
            <a:schemeClr val="tx2"/>
          </a:solidFill>
          <a:latin typeface="Calibri" charset="0"/>
        </a:defRPr>
      </a:lvl3pPr>
      <a:lvl4pPr algn="l" rtl="0" eaLnBrk="0" fontAlgn="base" hangingPunct="0">
        <a:spcBef>
          <a:spcPct val="0"/>
        </a:spcBef>
        <a:spcAft>
          <a:spcPct val="0"/>
        </a:spcAft>
        <a:defRPr sz="5500">
          <a:solidFill>
            <a:schemeClr val="tx2"/>
          </a:solidFill>
          <a:latin typeface="Calibri" charset="0"/>
        </a:defRPr>
      </a:lvl4pPr>
      <a:lvl5pPr algn="l" rtl="0" eaLnBrk="0" fontAlgn="base" hangingPunct="0">
        <a:spcBef>
          <a:spcPct val="0"/>
        </a:spcBef>
        <a:spcAft>
          <a:spcPct val="0"/>
        </a:spcAft>
        <a:defRPr sz="5500">
          <a:solidFill>
            <a:schemeClr val="tx2"/>
          </a:solidFill>
          <a:latin typeface="Calibri" charset="0"/>
        </a:defRPr>
      </a:lvl5pPr>
      <a:lvl6pPr marL="457200" algn="l" rtl="0" fontAlgn="base">
        <a:spcBef>
          <a:spcPct val="0"/>
        </a:spcBef>
        <a:spcAft>
          <a:spcPct val="0"/>
        </a:spcAft>
        <a:defRPr sz="5500">
          <a:solidFill>
            <a:schemeClr val="tx2"/>
          </a:solidFill>
          <a:latin typeface="Calibri" charset="0"/>
        </a:defRPr>
      </a:lvl6pPr>
      <a:lvl7pPr marL="914400" algn="l" rtl="0" fontAlgn="base">
        <a:spcBef>
          <a:spcPct val="0"/>
        </a:spcBef>
        <a:spcAft>
          <a:spcPct val="0"/>
        </a:spcAft>
        <a:defRPr sz="5500">
          <a:solidFill>
            <a:schemeClr val="tx2"/>
          </a:solidFill>
          <a:latin typeface="Calibri" charset="0"/>
        </a:defRPr>
      </a:lvl7pPr>
      <a:lvl8pPr marL="1371600" algn="l" rtl="0" fontAlgn="base">
        <a:spcBef>
          <a:spcPct val="0"/>
        </a:spcBef>
        <a:spcAft>
          <a:spcPct val="0"/>
        </a:spcAft>
        <a:defRPr sz="5500">
          <a:solidFill>
            <a:schemeClr val="tx2"/>
          </a:solidFill>
          <a:latin typeface="Calibri" charset="0"/>
        </a:defRPr>
      </a:lvl8pPr>
      <a:lvl9pPr marL="1828800" algn="l" rtl="0" fontAlgn="base">
        <a:spcBef>
          <a:spcPct val="0"/>
        </a:spcBef>
        <a:spcAft>
          <a:spcPct val="0"/>
        </a:spcAft>
        <a:defRPr sz="5500">
          <a:solidFill>
            <a:schemeClr val="tx2"/>
          </a:solidFill>
          <a:latin typeface="Calibri" charset="0"/>
        </a:defRPr>
      </a:lvl9pPr>
    </p:titleStyle>
    <p:bodyStyle>
      <a:lvl1pPr marL="301625" indent="-301625" algn="l" rtl="0" eaLnBrk="0" fontAlgn="base" hangingPunct="0">
        <a:spcBef>
          <a:spcPct val="20000"/>
        </a:spcBef>
        <a:spcAft>
          <a:spcPct val="0"/>
        </a:spcAft>
        <a:buClr>
          <a:srgbClr val="0BD0D9"/>
        </a:buClr>
        <a:buSzPct val="95000"/>
        <a:buFont typeface="Wingdings 2" pitchFamily="18" charset="2"/>
        <a:buChar char=""/>
        <a:defRPr sz="2900" kern="1200">
          <a:solidFill>
            <a:schemeClr val="tx1"/>
          </a:solidFill>
          <a:latin typeface="+mn-lt"/>
          <a:ea typeface="+mn-ea"/>
          <a:cs typeface="+mn-cs"/>
        </a:defRPr>
      </a:lvl1pPr>
      <a:lvl2pPr marL="704850" indent="-271463" algn="l" rtl="0" eaLnBrk="0" fontAlgn="base" hangingPunct="0">
        <a:spcBef>
          <a:spcPct val="20000"/>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2pPr>
      <a:lvl3pPr marL="1006475" indent="-271463" algn="l" rtl="0" eaLnBrk="0" fontAlgn="base" hangingPunct="0">
        <a:spcBef>
          <a:spcPct val="20000"/>
        </a:spcBef>
        <a:spcAft>
          <a:spcPct val="0"/>
        </a:spcAft>
        <a:buClr>
          <a:schemeClr val="accent2"/>
        </a:buClr>
        <a:buSzPct val="70000"/>
        <a:buFont typeface="Wingdings 2" pitchFamily="18" charset="2"/>
        <a:buChar char=""/>
        <a:defRPr sz="2300" kern="1200">
          <a:solidFill>
            <a:schemeClr val="tx1"/>
          </a:solidFill>
          <a:latin typeface="+mn-lt"/>
          <a:ea typeface="+mn-ea"/>
          <a:cs typeface="+mn-cs"/>
        </a:defRPr>
      </a:lvl3pPr>
      <a:lvl4pPr marL="1309688" indent="-231775" algn="l" rtl="0" eaLnBrk="0" fontAlgn="base" hangingPunct="0">
        <a:spcBef>
          <a:spcPct val="20000"/>
        </a:spcBef>
        <a:spcAft>
          <a:spcPct val="0"/>
        </a:spcAft>
        <a:buClr>
          <a:srgbClr val="0BD0D9"/>
        </a:buClr>
        <a:buSzPct val="65000"/>
        <a:buFont typeface="Wingdings 2" pitchFamily="18" charset="2"/>
        <a:buChar char=""/>
        <a:defRPr sz="2200" kern="1200">
          <a:solidFill>
            <a:schemeClr val="tx1"/>
          </a:solidFill>
          <a:latin typeface="+mn-lt"/>
          <a:ea typeface="+mn-ea"/>
          <a:cs typeface="+mn-cs"/>
        </a:defRPr>
      </a:lvl4pPr>
      <a:lvl5pPr marL="1611313" indent="-231775" algn="l" rtl="0" eaLnBrk="0" fontAlgn="base" hangingPunct="0">
        <a:spcBef>
          <a:spcPct val="20000"/>
        </a:spcBef>
        <a:spcAft>
          <a:spcPct val="0"/>
        </a:spcAft>
        <a:buClr>
          <a:srgbClr val="10CF9B"/>
        </a:buClr>
        <a:buSzPct val="65000"/>
        <a:buFont typeface="Wingdings 2" pitchFamily="18" charset="2"/>
        <a:buChar char=""/>
        <a:defRPr sz="2200" kern="1200">
          <a:solidFill>
            <a:schemeClr val="tx1"/>
          </a:solidFill>
          <a:latin typeface="+mn-lt"/>
          <a:ea typeface="+mn-ea"/>
          <a:cs typeface="+mn-cs"/>
        </a:defRPr>
      </a:lvl5pPr>
      <a:lvl6pPr marL="1915092" indent="-231827" algn="l" rtl="0" eaLnBrk="1" latinLnBrk="0" hangingPunct="1">
        <a:spcBef>
          <a:spcPct val="20000"/>
        </a:spcBef>
        <a:buClr>
          <a:schemeClr val="accent5"/>
        </a:buClr>
        <a:buSzPct val="80000"/>
        <a:buFont typeface="Wingdings 2"/>
        <a:buChar char=""/>
        <a:defRPr kumimoji="0" sz="2000" kern="1200">
          <a:solidFill>
            <a:schemeClr val="tx1"/>
          </a:solidFill>
          <a:latin typeface="+mn-lt"/>
          <a:ea typeface="+mn-ea"/>
          <a:cs typeface="+mn-cs"/>
        </a:defRPr>
      </a:lvl6pPr>
      <a:lvl7pPr marL="2116681" indent="-201589" algn="l" rtl="0" eaLnBrk="1" latinLnBrk="0" hangingPunct="1">
        <a:spcBef>
          <a:spcPct val="20000"/>
        </a:spcBef>
        <a:buClr>
          <a:schemeClr val="accent6"/>
        </a:buClr>
        <a:buSzPct val="80000"/>
        <a:buFont typeface="Wingdings 2"/>
        <a:buChar char=""/>
        <a:defRPr kumimoji="0" sz="1800" kern="1200" baseline="0">
          <a:solidFill>
            <a:schemeClr val="tx1"/>
          </a:solidFill>
          <a:latin typeface="+mn-lt"/>
          <a:ea typeface="+mn-ea"/>
          <a:cs typeface="+mn-cs"/>
        </a:defRPr>
      </a:lvl7pPr>
      <a:lvl8pPr marL="2419063" indent="-201589" algn="l" rtl="0" eaLnBrk="1" latinLnBrk="0" hangingPunct="1">
        <a:spcBef>
          <a:spcPct val="20000"/>
        </a:spcBef>
        <a:buClr>
          <a:schemeClr val="tx2"/>
        </a:buClr>
        <a:buChar char="•"/>
        <a:defRPr kumimoji="0" sz="1800" kern="1200">
          <a:solidFill>
            <a:schemeClr val="tx1"/>
          </a:solidFill>
          <a:latin typeface="+mn-lt"/>
          <a:ea typeface="+mn-ea"/>
          <a:cs typeface="+mn-cs"/>
        </a:defRPr>
      </a:lvl8pPr>
      <a:lvl9pPr marL="2721446" indent="-201589" algn="l" rtl="0" eaLnBrk="1" latinLnBrk="0" hangingPunct="1">
        <a:spcBef>
          <a:spcPct val="20000"/>
        </a:spcBef>
        <a:buClr>
          <a:schemeClr val="tx2"/>
        </a:buClr>
        <a:buFontTx/>
        <a:buChar char="•"/>
        <a:defRPr kumimoji="0" sz="15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503972" algn="l" rtl="0" eaLnBrk="1" latinLnBrk="0" hangingPunct="1">
        <a:defRPr kumimoji="0" kern="1200">
          <a:solidFill>
            <a:schemeClr val="tx1"/>
          </a:solidFill>
          <a:latin typeface="+mn-lt"/>
          <a:ea typeface="+mn-ea"/>
          <a:cs typeface="+mn-cs"/>
        </a:defRPr>
      </a:lvl2pPr>
      <a:lvl3pPr marL="1007943" algn="l" rtl="0" eaLnBrk="1" latinLnBrk="0" hangingPunct="1">
        <a:defRPr kumimoji="0" kern="1200">
          <a:solidFill>
            <a:schemeClr val="tx1"/>
          </a:solidFill>
          <a:latin typeface="+mn-lt"/>
          <a:ea typeface="+mn-ea"/>
          <a:cs typeface="+mn-cs"/>
        </a:defRPr>
      </a:lvl3pPr>
      <a:lvl4pPr marL="1511915" algn="l" rtl="0" eaLnBrk="1" latinLnBrk="0" hangingPunct="1">
        <a:defRPr kumimoji="0" kern="1200">
          <a:solidFill>
            <a:schemeClr val="tx1"/>
          </a:solidFill>
          <a:latin typeface="+mn-lt"/>
          <a:ea typeface="+mn-ea"/>
          <a:cs typeface="+mn-cs"/>
        </a:defRPr>
      </a:lvl4pPr>
      <a:lvl5pPr marL="2015886" algn="l" rtl="0" eaLnBrk="1" latinLnBrk="0" hangingPunct="1">
        <a:defRPr kumimoji="0" kern="1200">
          <a:solidFill>
            <a:schemeClr val="tx1"/>
          </a:solidFill>
          <a:latin typeface="+mn-lt"/>
          <a:ea typeface="+mn-ea"/>
          <a:cs typeface="+mn-cs"/>
        </a:defRPr>
      </a:lvl5pPr>
      <a:lvl6pPr marL="2519858" algn="l" rtl="0" eaLnBrk="1" latinLnBrk="0" hangingPunct="1">
        <a:defRPr kumimoji="0" kern="1200">
          <a:solidFill>
            <a:schemeClr val="tx1"/>
          </a:solidFill>
          <a:latin typeface="+mn-lt"/>
          <a:ea typeface="+mn-ea"/>
          <a:cs typeface="+mn-cs"/>
        </a:defRPr>
      </a:lvl6pPr>
      <a:lvl7pPr marL="3023829" algn="l" rtl="0" eaLnBrk="1" latinLnBrk="0" hangingPunct="1">
        <a:defRPr kumimoji="0" kern="1200">
          <a:solidFill>
            <a:schemeClr val="tx1"/>
          </a:solidFill>
          <a:latin typeface="+mn-lt"/>
          <a:ea typeface="+mn-ea"/>
          <a:cs typeface="+mn-cs"/>
        </a:defRPr>
      </a:lvl7pPr>
      <a:lvl8pPr marL="3527801" algn="l" rtl="0" eaLnBrk="1" latinLnBrk="0" hangingPunct="1">
        <a:defRPr kumimoji="0" kern="1200">
          <a:solidFill>
            <a:schemeClr val="tx1"/>
          </a:solidFill>
          <a:latin typeface="+mn-lt"/>
          <a:ea typeface="+mn-ea"/>
          <a:cs typeface="+mn-cs"/>
        </a:defRPr>
      </a:lvl8pPr>
      <a:lvl9pPr marL="4031772"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Avinash\Desktop\android project\images\android_green_blue_mosaic_30960_3840x2400.jpg"/>
          <p:cNvPicPr>
            <a:picLocks noChangeAspect="1" noChangeArrowheads="1"/>
          </p:cNvPicPr>
          <p:nvPr/>
        </p:nvPicPr>
        <p:blipFill>
          <a:blip r:embed="rId2"/>
          <a:srcRect/>
          <a:stretch>
            <a:fillRect/>
          </a:stretch>
        </p:blipFill>
        <p:spPr bwMode="auto">
          <a:xfrm>
            <a:off x="0" y="0"/>
            <a:ext cx="10080625" cy="7559675"/>
          </a:xfrm>
          <a:prstGeom prst="rect">
            <a:avLst/>
          </a:prstGeom>
          <a:noFill/>
          <a:ln w="9525">
            <a:noFill/>
            <a:miter lim="800000"/>
            <a:headEnd/>
            <a:tailEnd/>
          </a:ln>
        </p:spPr>
      </p:pic>
    </p:spTree>
  </p:cSld>
  <p:clrMapOvr>
    <a:masterClrMapping/>
  </p:clrMapOvr>
  <p:transition>
    <p:dissolv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Users\Avinash\Pictures\Screenshots\Screenshot (12).png"/>
          <p:cNvPicPr>
            <a:picLocks noChangeAspect="1" noChangeArrowheads="1"/>
          </p:cNvPicPr>
          <p:nvPr/>
        </p:nvPicPr>
        <p:blipFill>
          <a:blip r:embed="rId2"/>
          <a:srcRect/>
          <a:stretch>
            <a:fillRect/>
          </a:stretch>
        </p:blipFill>
        <p:spPr bwMode="auto">
          <a:xfrm>
            <a:off x="0" y="1422400"/>
            <a:ext cx="10080625" cy="6137275"/>
          </a:xfrm>
          <a:prstGeom prst="rect">
            <a:avLst/>
          </a:prstGeom>
          <a:noFill/>
          <a:ln w="9525">
            <a:noFill/>
            <a:miter lim="800000"/>
            <a:headEnd/>
            <a:tailEnd/>
          </a:ln>
        </p:spPr>
      </p:pic>
      <p:sp>
        <p:nvSpPr>
          <p:cNvPr id="8" name="TextBox 7"/>
          <p:cNvSpPr txBox="1"/>
          <p:nvPr/>
        </p:nvSpPr>
        <p:spPr>
          <a:xfrm>
            <a:off x="0" y="422275"/>
            <a:ext cx="10080625" cy="722313"/>
          </a:xfrm>
          <a:prstGeom prst="rect">
            <a:avLst/>
          </a:prstGeom>
          <a:noFill/>
        </p:spPr>
        <p:txBody>
          <a:bodyPr>
            <a:spAutoFit/>
          </a:bodyPr>
          <a:lstStyle/>
          <a:p>
            <a:pPr algn="ctr">
              <a:defRPr/>
            </a:pPr>
            <a:r>
              <a:rPr lang="en-IN" sz="4400" dirty="0">
                <a:solidFill>
                  <a:schemeClr val="accent6">
                    <a:lumMod val="50000"/>
                  </a:schemeClr>
                </a:solidFill>
              </a:rPr>
              <a:t>Sample Android Studio Workspace</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23554"/>
                                        </p:tgtEl>
                                        <p:attrNameLst>
                                          <p:attrName>style.visibility</p:attrName>
                                        </p:attrNameLst>
                                      </p:cBhvr>
                                      <p:to>
                                        <p:strVal val="visible"/>
                                      </p:to>
                                    </p:set>
                                    <p:anim calcmode="lin" valueType="num">
                                      <p:cBhvr additive="base">
                                        <p:cTn id="11" dur="500" fill="hold"/>
                                        <p:tgtEl>
                                          <p:spTgt spid="23554"/>
                                        </p:tgtEl>
                                        <p:attrNameLst>
                                          <p:attrName>ppt_x</p:attrName>
                                        </p:attrNameLst>
                                      </p:cBhvr>
                                      <p:tavLst>
                                        <p:tav tm="0">
                                          <p:val>
                                            <p:strVal val="#ppt_x"/>
                                          </p:val>
                                        </p:tav>
                                        <p:tav tm="100000">
                                          <p:val>
                                            <p:strVal val="#ppt_x"/>
                                          </p:val>
                                        </p:tav>
                                      </p:tavLst>
                                    </p:anim>
                                    <p:anim calcmode="lin" valueType="num">
                                      <p:cBhvr additive="base">
                                        <p:cTn id="12" dur="500" fill="hold"/>
                                        <p:tgtEl>
                                          <p:spTgt spid="235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a:xfrm>
            <a:off x="503238" y="41275"/>
            <a:ext cx="9070975" cy="669925"/>
          </a:xfrm>
        </p:spPr>
        <p:txBody>
          <a:bodyPr>
            <a:normAutofit fontScale="90000"/>
          </a:bodyPr>
          <a:lstStyle/>
          <a:p>
            <a:pPr eaLnBrk="1" fontAlgn="auto" hangingPunct="1">
              <a:spcAft>
                <a:spcPts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pPr>
            <a:r>
              <a:rPr lang="en-IN" dirty="0" smtClean="0"/>
              <a:t>Anatomy of an Android Application</a:t>
            </a:r>
          </a:p>
        </p:txBody>
      </p:sp>
      <p:pic>
        <p:nvPicPr>
          <p:cNvPr id="24579" name="Picture 2"/>
          <p:cNvPicPr>
            <a:picLocks noChangeAspect="1" noChangeArrowheads="1"/>
          </p:cNvPicPr>
          <p:nvPr/>
        </p:nvPicPr>
        <p:blipFill>
          <a:blip r:embed="rId3"/>
          <a:srcRect l="7968" t="1312" r="45595" b="3442"/>
          <a:stretch>
            <a:fillRect/>
          </a:stretch>
        </p:blipFill>
        <p:spPr bwMode="auto">
          <a:xfrm>
            <a:off x="50800" y="863600"/>
            <a:ext cx="5256213" cy="6619875"/>
          </a:xfrm>
          <a:prstGeom prst="rect">
            <a:avLst/>
          </a:prstGeom>
          <a:noFill/>
          <a:ln w="9525">
            <a:noFill/>
            <a:round/>
            <a:headEnd/>
            <a:tailEnd/>
          </a:ln>
        </p:spPr>
      </p:pic>
      <p:sp>
        <p:nvSpPr>
          <p:cNvPr id="24580" name="Rectangle 3"/>
          <p:cNvSpPr>
            <a:spLocks noChangeArrowheads="1"/>
          </p:cNvSpPr>
          <p:nvPr/>
        </p:nvSpPr>
        <p:spPr bwMode="auto">
          <a:xfrm>
            <a:off x="5327650" y="1655763"/>
            <a:ext cx="4665663" cy="503237"/>
          </a:xfrm>
          <a:prstGeom prst="rect">
            <a:avLst/>
          </a:prstGeom>
          <a:solidFill>
            <a:srgbClr val="729FCF"/>
          </a:solidFill>
          <a:ln w="9360">
            <a:solidFill>
              <a:srgbClr val="3465A4"/>
            </a:solidFill>
            <a:round/>
            <a:headEnd/>
            <a:tailEnd/>
          </a:ln>
        </p:spPr>
        <p:txBody>
          <a:bodyPr wrap="none"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solidFill>
                  <a:srgbClr val="000000"/>
                </a:solidFill>
              </a:rPr>
              <a:t>Src : This contains the.java source files</a:t>
            </a:r>
          </a:p>
        </p:txBody>
      </p:sp>
      <p:sp>
        <p:nvSpPr>
          <p:cNvPr id="24581" name="Rectangle 4"/>
          <p:cNvSpPr>
            <a:spLocks noChangeArrowheads="1"/>
          </p:cNvSpPr>
          <p:nvPr/>
        </p:nvSpPr>
        <p:spPr bwMode="auto">
          <a:xfrm>
            <a:off x="5327650" y="2303463"/>
            <a:ext cx="4665663" cy="503237"/>
          </a:xfrm>
          <a:prstGeom prst="rect">
            <a:avLst/>
          </a:prstGeom>
          <a:solidFill>
            <a:srgbClr val="729FCF"/>
          </a:solidFill>
          <a:ln w="9360">
            <a:solidFill>
              <a:srgbClr val="3465A4"/>
            </a:solidFill>
            <a:round/>
            <a:headEnd/>
            <a:tailEnd/>
          </a:ln>
        </p:spPr>
        <p:txBody>
          <a:bodyPr wrap="none"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solidFill>
                  <a:srgbClr val="000000"/>
                </a:solidFill>
              </a:rPr>
              <a:t>Gen : This contains the compiler-generated </a:t>
            </a:r>
          </a:p>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solidFill>
                  <a:srgbClr val="000000"/>
                </a:solidFill>
              </a:rPr>
              <a:t>.R file</a:t>
            </a:r>
          </a:p>
        </p:txBody>
      </p:sp>
      <p:sp>
        <p:nvSpPr>
          <p:cNvPr id="24582" name="Rectangle 5"/>
          <p:cNvSpPr>
            <a:spLocks noChangeArrowheads="1"/>
          </p:cNvSpPr>
          <p:nvPr/>
        </p:nvSpPr>
        <p:spPr bwMode="auto">
          <a:xfrm>
            <a:off x="5341938" y="3600450"/>
            <a:ext cx="4665662" cy="503238"/>
          </a:xfrm>
          <a:prstGeom prst="rect">
            <a:avLst/>
          </a:prstGeom>
          <a:solidFill>
            <a:srgbClr val="729FCF"/>
          </a:solidFill>
          <a:ln w="9360">
            <a:solidFill>
              <a:srgbClr val="3465A4"/>
            </a:solidFill>
            <a:round/>
            <a:headEnd/>
            <a:tailEnd/>
          </a:ln>
        </p:spPr>
        <p:txBody>
          <a:bodyPr wrap="none"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solidFill>
                  <a:srgbClr val="000000"/>
                </a:solidFill>
              </a:rPr>
              <a:t>Bin : This folder contains the .apk files</a:t>
            </a:r>
          </a:p>
        </p:txBody>
      </p:sp>
      <p:sp>
        <p:nvSpPr>
          <p:cNvPr id="24583" name="Rectangle 6"/>
          <p:cNvSpPr>
            <a:spLocks noChangeArrowheads="1"/>
          </p:cNvSpPr>
          <p:nvPr/>
        </p:nvSpPr>
        <p:spPr bwMode="auto">
          <a:xfrm>
            <a:off x="5341938" y="4248150"/>
            <a:ext cx="4665662" cy="503238"/>
          </a:xfrm>
          <a:prstGeom prst="rect">
            <a:avLst/>
          </a:prstGeom>
          <a:solidFill>
            <a:srgbClr val="729FCF"/>
          </a:solidFill>
          <a:ln w="9360">
            <a:solidFill>
              <a:srgbClr val="3465A4"/>
            </a:solidFill>
            <a:round/>
            <a:headEnd/>
            <a:tailEnd/>
          </a:ln>
        </p:spPr>
        <p:txBody>
          <a:bodyPr wrap="none"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solidFill>
                  <a:srgbClr val="000000"/>
                </a:solidFill>
              </a:rPr>
              <a:t>res/drawable-hdpi  : drawable objects,</a:t>
            </a:r>
          </a:p>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solidFill>
                  <a:srgbClr val="000000"/>
                </a:solidFill>
              </a:rPr>
              <a:t>For High Density screens</a:t>
            </a:r>
          </a:p>
        </p:txBody>
      </p:sp>
      <p:sp>
        <p:nvSpPr>
          <p:cNvPr id="24584" name="Rectangle 7"/>
          <p:cNvSpPr>
            <a:spLocks noChangeArrowheads="1"/>
          </p:cNvSpPr>
          <p:nvPr/>
        </p:nvSpPr>
        <p:spPr bwMode="auto">
          <a:xfrm>
            <a:off x="5341938" y="5111750"/>
            <a:ext cx="4665662" cy="503238"/>
          </a:xfrm>
          <a:prstGeom prst="rect">
            <a:avLst/>
          </a:prstGeom>
          <a:solidFill>
            <a:srgbClr val="729FCF"/>
          </a:solidFill>
          <a:ln w="9360">
            <a:solidFill>
              <a:srgbClr val="3465A4"/>
            </a:solidFill>
            <a:round/>
            <a:headEnd/>
            <a:tailEnd/>
          </a:ln>
        </p:spPr>
        <p:txBody>
          <a:bodyPr wrap="none"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solidFill>
                  <a:srgbClr val="000000"/>
                </a:solidFill>
              </a:rPr>
              <a:t>res/layout : contains app’s user interface files</a:t>
            </a:r>
          </a:p>
        </p:txBody>
      </p:sp>
      <p:sp>
        <p:nvSpPr>
          <p:cNvPr id="24585" name="Rectangle 8"/>
          <p:cNvSpPr>
            <a:spLocks noChangeArrowheads="1"/>
          </p:cNvSpPr>
          <p:nvPr/>
        </p:nvSpPr>
        <p:spPr bwMode="auto">
          <a:xfrm>
            <a:off x="5341938" y="5688013"/>
            <a:ext cx="4665662" cy="503237"/>
          </a:xfrm>
          <a:prstGeom prst="rect">
            <a:avLst/>
          </a:prstGeom>
          <a:solidFill>
            <a:srgbClr val="729FCF"/>
          </a:solidFill>
          <a:ln w="9360">
            <a:solidFill>
              <a:srgbClr val="3465A4"/>
            </a:solidFill>
            <a:round/>
            <a:headEnd/>
            <a:tailEnd/>
          </a:ln>
        </p:spPr>
        <p:txBody>
          <a:bodyPr wrap="none"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solidFill>
                  <a:srgbClr val="000000"/>
                </a:solidFill>
              </a:rPr>
              <a:t>res/values : contains xml files for resouces,</a:t>
            </a:r>
          </a:p>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solidFill>
                  <a:srgbClr val="000000"/>
                </a:solidFill>
              </a:rPr>
              <a:t>ex strings</a:t>
            </a:r>
          </a:p>
        </p:txBody>
      </p:sp>
      <p:sp>
        <p:nvSpPr>
          <p:cNvPr id="24586" name="Rectangle 9"/>
          <p:cNvSpPr>
            <a:spLocks noChangeArrowheads="1"/>
          </p:cNvSpPr>
          <p:nvPr/>
        </p:nvSpPr>
        <p:spPr bwMode="auto">
          <a:xfrm>
            <a:off x="5341938" y="6480175"/>
            <a:ext cx="4665662" cy="503238"/>
          </a:xfrm>
          <a:prstGeom prst="rect">
            <a:avLst/>
          </a:prstGeom>
          <a:solidFill>
            <a:srgbClr val="729FCF"/>
          </a:solidFill>
          <a:ln w="9360">
            <a:solidFill>
              <a:srgbClr val="3465A4"/>
            </a:solidFill>
            <a:round/>
            <a:headEnd/>
            <a:tailEnd/>
          </a:ln>
        </p:spPr>
        <p:txBody>
          <a:bodyPr wrap="none" lIns="90000" tIns="45000" rIns="90000" bIns="450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solidFill>
                  <a:srgbClr val="000000"/>
                </a:solidFill>
              </a:rPr>
              <a:t>AndroidManifest.xml : describes the </a:t>
            </a:r>
          </a:p>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solidFill>
                  <a:srgbClr val="000000"/>
                </a:solidFill>
              </a:rPr>
              <a:t>Fundamental characteristics of the app </a:t>
            </a:r>
          </a:p>
        </p:txBody>
      </p:sp>
    </p:spTree>
  </p:cSld>
  <p:clrMapOvr>
    <a:masterClrMapping/>
  </p:clrMapOvr>
  <p:transition spd="med">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500"/>
                                        <p:tgtEl>
                                          <p:spTgt spid="15362"/>
                                        </p:tgtEl>
                                      </p:cBhvr>
                                    </p:animEffect>
                                    <p:anim calcmode="lin" valueType="num">
                                      <p:cBhvr>
                                        <p:cTn id="8" dur="500" fill="hold"/>
                                        <p:tgtEl>
                                          <p:spTgt spid="15362"/>
                                        </p:tgtEl>
                                        <p:attrNameLst>
                                          <p:attrName>ppt_x</p:attrName>
                                        </p:attrNameLst>
                                      </p:cBhvr>
                                      <p:tavLst>
                                        <p:tav tm="0">
                                          <p:val>
                                            <p:strVal val="#ppt_x"/>
                                          </p:val>
                                        </p:tav>
                                        <p:tav tm="100000">
                                          <p:val>
                                            <p:strVal val="#ppt_x"/>
                                          </p:val>
                                        </p:tav>
                                      </p:tavLst>
                                    </p:anim>
                                    <p:anim calcmode="lin" valueType="num">
                                      <p:cBhvr>
                                        <p:cTn id="9" dur="450" decel="100000" fill="hold"/>
                                        <p:tgtEl>
                                          <p:spTgt spid="15362"/>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5362"/>
                                        </p:tgtEl>
                                        <p:attrNameLst>
                                          <p:attrName>ppt_y</p:attrName>
                                        </p:attrNameLst>
                                      </p:cBhvr>
                                      <p:tavLst>
                                        <p:tav tm="0">
                                          <p:val>
                                            <p:strVal val="#ppt_y-.03"/>
                                          </p:val>
                                        </p:tav>
                                        <p:tav tm="100000">
                                          <p:val>
                                            <p:strVal val="#ppt_y"/>
                                          </p:val>
                                        </p:tav>
                                      </p:tavLst>
                                    </p:anim>
                                  </p:childTnLst>
                                </p:cTn>
                              </p:par>
                            </p:childTnLst>
                          </p:cTn>
                        </p:par>
                        <p:par>
                          <p:cTn id="11" fill="hold">
                            <p:stCondLst>
                              <p:cond delay="500"/>
                            </p:stCondLst>
                            <p:childTnLst>
                              <p:par>
                                <p:cTn id="12" presetID="54" presetClass="entr" presetSubtype="0" accel="100000" fill="hold" nodeType="afterEffect">
                                  <p:stCondLst>
                                    <p:cond delay="0"/>
                                  </p:stCondLst>
                                  <p:childTnLst>
                                    <p:set>
                                      <p:cBhvr>
                                        <p:cTn id="13" dur="1" fill="hold">
                                          <p:stCondLst>
                                            <p:cond delay="0"/>
                                          </p:stCondLst>
                                        </p:cTn>
                                        <p:tgtEl>
                                          <p:spTgt spid="24579"/>
                                        </p:tgtEl>
                                        <p:attrNameLst>
                                          <p:attrName>style.visibility</p:attrName>
                                        </p:attrNameLst>
                                      </p:cBhvr>
                                      <p:to>
                                        <p:strVal val="visible"/>
                                      </p:to>
                                    </p:set>
                                    <p:anim calcmode="lin" valueType="num">
                                      <p:cBhvr>
                                        <p:cTn id="14" dur="500" fill="hold"/>
                                        <p:tgtEl>
                                          <p:spTgt spid="24579"/>
                                        </p:tgtEl>
                                        <p:attrNameLst>
                                          <p:attrName>ppt_w</p:attrName>
                                        </p:attrNameLst>
                                      </p:cBhvr>
                                      <p:tavLst>
                                        <p:tav tm="0">
                                          <p:val>
                                            <p:strVal val="#ppt_w*0.05"/>
                                          </p:val>
                                        </p:tav>
                                        <p:tav tm="100000">
                                          <p:val>
                                            <p:strVal val="#ppt_w"/>
                                          </p:val>
                                        </p:tav>
                                      </p:tavLst>
                                    </p:anim>
                                    <p:anim calcmode="lin" valueType="num">
                                      <p:cBhvr>
                                        <p:cTn id="15" dur="500" fill="hold"/>
                                        <p:tgtEl>
                                          <p:spTgt spid="24579"/>
                                        </p:tgtEl>
                                        <p:attrNameLst>
                                          <p:attrName>ppt_h</p:attrName>
                                        </p:attrNameLst>
                                      </p:cBhvr>
                                      <p:tavLst>
                                        <p:tav tm="0">
                                          <p:val>
                                            <p:strVal val="#ppt_h"/>
                                          </p:val>
                                        </p:tav>
                                        <p:tav tm="100000">
                                          <p:val>
                                            <p:strVal val="#ppt_h"/>
                                          </p:val>
                                        </p:tav>
                                      </p:tavLst>
                                    </p:anim>
                                    <p:anim calcmode="lin" valueType="num">
                                      <p:cBhvr>
                                        <p:cTn id="16" dur="500" fill="hold"/>
                                        <p:tgtEl>
                                          <p:spTgt spid="24579"/>
                                        </p:tgtEl>
                                        <p:attrNameLst>
                                          <p:attrName>ppt_x</p:attrName>
                                        </p:attrNameLst>
                                      </p:cBhvr>
                                      <p:tavLst>
                                        <p:tav tm="0">
                                          <p:val>
                                            <p:strVal val="#ppt_x-.2"/>
                                          </p:val>
                                        </p:tav>
                                        <p:tav tm="100000">
                                          <p:val>
                                            <p:strVal val="#ppt_x"/>
                                          </p:val>
                                        </p:tav>
                                      </p:tavLst>
                                    </p:anim>
                                    <p:anim calcmode="lin" valueType="num">
                                      <p:cBhvr>
                                        <p:cTn id="17" dur="500" fill="hold"/>
                                        <p:tgtEl>
                                          <p:spTgt spid="24579"/>
                                        </p:tgtEl>
                                        <p:attrNameLst>
                                          <p:attrName>ppt_y</p:attrName>
                                        </p:attrNameLst>
                                      </p:cBhvr>
                                      <p:tavLst>
                                        <p:tav tm="0">
                                          <p:val>
                                            <p:strVal val="#ppt_y"/>
                                          </p:val>
                                        </p:tav>
                                        <p:tav tm="100000">
                                          <p:val>
                                            <p:strVal val="#ppt_y"/>
                                          </p:val>
                                        </p:tav>
                                      </p:tavLst>
                                    </p:anim>
                                    <p:animEffect transition="in" filter="fade">
                                      <p:cBhvr>
                                        <p:cTn id="18" dur="500"/>
                                        <p:tgtEl>
                                          <p:spTgt spid="24579"/>
                                        </p:tgtEl>
                                      </p:cBhvr>
                                    </p:animEffect>
                                  </p:childTnLst>
                                </p:cTn>
                              </p:par>
                            </p:childTnLst>
                          </p:cTn>
                        </p:par>
                        <p:par>
                          <p:cTn id="19" fill="hold">
                            <p:stCondLst>
                              <p:cond delay="1000"/>
                            </p:stCondLst>
                            <p:childTnLst>
                              <p:par>
                                <p:cTn id="20" presetID="54" presetClass="entr" presetSubtype="0" accel="100000" fill="hold" grpId="0" nodeType="afterEffect">
                                  <p:stCondLst>
                                    <p:cond delay="0"/>
                                  </p:stCondLst>
                                  <p:childTnLst>
                                    <p:set>
                                      <p:cBhvr>
                                        <p:cTn id="21" dur="1" fill="hold">
                                          <p:stCondLst>
                                            <p:cond delay="0"/>
                                          </p:stCondLst>
                                        </p:cTn>
                                        <p:tgtEl>
                                          <p:spTgt spid="24580"/>
                                        </p:tgtEl>
                                        <p:attrNameLst>
                                          <p:attrName>style.visibility</p:attrName>
                                        </p:attrNameLst>
                                      </p:cBhvr>
                                      <p:to>
                                        <p:strVal val="visible"/>
                                      </p:to>
                                    </p:set>
                                    <p:anim calcmode="lin" valueType="num">
                                      <p:cBhvr>
                                        <p:cTn id="22" dur="500" fill="hold"/>
                                        <p:tgtEl>
                                          <p:spTgt spid="24580"/>
                                        </p:tgtEl>
                                        <p:attrNameLst>
                                          <p:attrName>ppt_w</p:attrName>
                                        </p:attrNameLst>
                                      </p:cBhvr>
                                      <p:tavLst>
                                        <p:tav tm="0">
                                          <p:val>
                                            <p:strVal val="#ppt_w*0.05"/>
                                          </p:val>
                                        </p:tav>
                                        <p:tav tm="100000">
                                          <p:val>
                                            <p:strVal val="#ppt_w"/>
                                          </p:val>
                                        </p:tav>
                                      </p:tavLst>
                                    </p:anim>
                                    <p:anim calcmode="lin" valueType="num">
                                      <p:cBhvr>
                                        <p:cTn id="23" dur="500" fill="hold"/>
                                        <p:tgtEl>
                                          <p:spTgt spid="24580"/>
                                        </p:tgtEl>
                                        <p:attrNameLst>
                                          <p:attrName>ppt_h</p:attrName>
                                        </p:attrNameLst>
                                      </p:cBhvr>
                                      <p:tavLst>
                                        <p:tav tm="0">
                                          <p:val>
                                            <p:strVal val="#ppt_h"/>
                                          </p:val>
                                        </p:tav>
                                        <p:tav tm="100000">
                                          <p:val>
                                            <p:strVal val="#ppt_h"/>
                                          </p:val>
                                        </p:tav>
                                      </p:tavLst>
                                    </p:anim>
                                    <p:anim calcmode="lin" valueType="num">
                                      <p:cBhvr>
                                        <p:cTn id="24" dur="500" fill="hold"/>
                                        <p:tgtEl>
                                          <p:spTgt spid="24580"/>
                                        </p:tgtEl>
                                        <p:attrNameLst>
                                          <p:attrName>ppt_x</p:attrName>
                                        </p:attrNameLst>
                                      </p:cBhvr>
                                      <p:tavLst>
                                        <p:tav tm="0">
                                          <p:val>
                                            <p:strVal val="#ppt_x-.2"/>
                                          </p:val>
                                        </p:tav>
                                        <p:tav tm="100000">
                                          <p:val>
                                            <p:strVal val="#ppt_x"/>
                                          </p:val>
                                        </p:tav>
                                      </p:tavLst>
                                    </p:anim>
                                    <p:anim calcmode="lin" valueType="num">
                                      <p:cBhvr>
                                        <p:cTn id="25" dur="500" fill="hold"/>
                                        <p:tgtEl>
                                          <p:spTgt spid="24580"/>
                                        </p:tgtEl>
                                        <p:attrNameLst>
                                          <p:attrName>ppt_y</p:attrName>
                                        </p:attrNameLst>
                                      </p:cBhvr>
                                      <p:tavLst>
                                        <p:tav tm="0">
                                          <p:val>
                                            <p:strVal val="#ppt_y"/>
                                          </p:val>
                                        </p:tav>
                                        <p:tav tm="100000">
                                          <p:val>
                                            <p:strVal val="#ppt_y"/>
                                          </p:val>
                                        </p:tav>
                                      </p:tavLst>
                                    </p:anim>
                                    <p:animEffect transition="in" filter="fade">
                                      <p:cBhvr>
                                        <p:cTn id="26" dur="500"/>
                                        <p:tgtEl>
                                          <p:spTgt spid="24580"/>
                                        </p:tgtEl>
                                      </p:cBhvr>
                                    </p:animEffect>
                                  </p:childTnLst>
                                </p:cTn>
                              </p:par>
                            </p:childTnLst>
                          </p:cTn>
                        </p:par>
                        <p:par>
                          <p:cTn id="27" fill="hold">
                            <p:stCondLst>
                              <p:cond delay="1500"/>
                            </p:stCondLst>
                            <p:childTnLst>
                              <p:par>
                                <p:cTn id="28" presetID="54" presetClass="entr" presetSubtype="0" accel="100000" fill="hold" grpId="0" nodeType="afterEffect">
                                  <p:stCondLst>
                                    <p:cond delay="0"/>
                                  </p:stCondLst>
                                  <p:childTnLst>
                                    <p:set>
                                      <p:cBhvr>
                                        <p:cTn id="29" dur="1" fill="hold">
                                          <p:stCondLst>
                                            <p:cond delay="0"/>
                                          </p:stCondLst>
                                        </p:cTn>
                                        <p:tgtEl>
                                          <p:spTgt spid="24581"/>
                                        </p:tgtEl>
                                        <p:attrNameLst>
                                          <p:attrName>style.visibility</p:attrName>
                                        </p:attrNameLst>
                                      </p:cBhvr>
                                      <p:to>
                                        <p:strVal val="visible"/>
                                      </p:to>
                                    </p:set>
                                    <p:anim calcmode="lin" valueType="num">
                                      <p:cBhvr>
                                        <p:cTn id="30" dur="500" fill="hold"/>
                                        <p:tgtEl>
                                          <p:spTgt spid="24581"/>
                                        </p:tgtEl>
                                        <p:attrNameLst>
                                          <p:attrName>ppt_w</p:attrName>
                                        </p:attrNameLst>
                                      </p:cBhvr>
                                      <p:tavLst>
                                        <p:tav tm="0">
                                          <p:val>
                                            <p:strVal val="#ppt_w*0.05"/>
                                          </p:val>
                                        </p:tav>
                                        <p:tav tm="100000">
                                          <p:val>
                                            <p:strVal val="#ppt_w"/>
                                          </p:val>
                                        </p:tav>
                                      </p:tavLst>
                                    </p:anim>
                                    <p:anim calcmode="lin" valueType="num">
                                      <p:cBhvr>
                                        <p:cTn id="31" dur="500" fill="hold"/>
                                        <p:tgtEl>
                                          <p:spTgt spid="24581"/>
                                        </p:tgtEl>
                                        <p:attrNameLst>
                                          <p:attrName>ppt_h</p:attrName>
                                        </p:attrNameLst>
                                      </p:cBhvr>
                                      <p:tavLst>
                                        <p:tav tm="0">
                                          <p:val>
                                            <p:strVal val="#ppt_h"/>
                                          </p:val>
                                        </p:tav>
                                        <p:tav tm="100000">
                                          <p:val>
                                            <p:strVal val="#ppt_h"/>
                                          </p:val>
                                        </p:tav>
                                      </p:tavLst>
                                    </p:anim>
                                    <p:anim calcmode="lin" valueType="num">
                                      <p:cBhvr>
                                        <p:cTn id="32" dur="500" fill="hold"/>
                                        <p:tgtEl>
                                          <p:spTgt spid="24581"/>
                                        </p:tgtEl>
                                        <p:attrNameLst>
                                          <p:attrName>ppt_x</p:attrName>
                                        </p:attrNameLst>
                                      </p:cBhvr>
                                      <p:tavLst>
                                        <p:tav tm="0">
                                          <p:val>
                                            <p:strVal val="#ppt_x-.2"/>
                                          </p:val>
                                        </p:tav>
                                        <p:tav tm="100000">
                                          <p:val>
                                            <p:strVal val="#ppt_x"/>
                                          </p:val>
                                        </p:tav>
                                      </p:tavLst>
                                    </p:anim>
                                    <p:anim calcmode="lin" valueType="num">
                                      <p:cBhvr>
                                        <p:cTn id="33" dur="500" fill="hold"/>
                                        <p:tgtEl>
                                          <p:spTgt spid="24581"/>
                                        </p:tgtEl>
                                        <p:attrNameLst>
                                          <p:attrName>ppt_y</p:attrName>
                                        </p:attrNameLst>
                                      </p:cBhvr>
                                      <p:tavLst>
                                        <p:tav tm="0">
                                          <p:val>
                                            <p:strVal val="#ppt_y"/>
                                          </p:val>
                                        </p:tav>
                                        <p:tav tm="100000">
                                          <p:val>
                                            <p:strVal val="#ppt_y"/>
                                          </p:val>
                                        </p:tav>
                                      </p:tavLst>
                                    </p:anim>
                                    <p:animEffect transition="in" filter="fade">
                                      <p:cBhvr>
                                        <p:cTn id="34" dur="500"/>
                                        <p:tgtEl>
                                          <p:spTgt spid="24581"/>
                                        </p:tgtEl>
                                      </p:cBhvr>
                                    </p:animEffect>
                                  </p:childTnLst>
                                </p:cTn>
                              </p:par>
                            </p:childTnLst>
                          </p:cTn>
                        </p:par>
                        <p:par>
                          <p:cTn id="35" fill="hold">
                            <p:stCondLst>
                              <p:cond delay="2000"/>
                            </p:stCondLst>
                            <p:childTnLst>
                              <p:par>
                                <p:cTn id="36" presetID="54" presetClass="entr" presetSubtype="0" accel="100000" fill="hold" grpId="0" nodeType="afterEffect">
                                  <p:stCondLst>
                                    <p:cond delay="0"/>
                                  </p:stCondLst>
                                  <p:childTnLst>
                                    <p:set>
                                      <p:cBhvr>
                                        <p:cTn id="37" dur="1" fill="hold">
                                          <p:stCondLst>
                                            <p:cond delay="0"/>
                                          </p:stCondLst>
                                        </p:cTn>
                                        <p:tgtEl>
                                          <p:spTgt spid="24582"/>
                                        </p:tgtEl>
                                        <p:attrNameLst>
                                          <p:attrName>style.visibility</p:attrName>
                                        </p:attrNameLst>
                                      </p:cBhvr>
                                      <p:to>
                                        <p:strVal val="visible"/>
                                      </p:to>
                                    </p:set>
                                    <p:anim calcmode="lin" valueType="num">
                                      <p:cBhvr>
                                        <p:cTn id="38" dur="500" fill="hold"/>
                                        <p:tgtEl>
                                          <p:spTgt spid="24582"/>
                                        </p:tgtEl>
                                        <p:attrNameLst>
                                          <p:attrName>ppt_w</p:attrName>
                                        </p:attrNameLst>
                                      </p:cBhvr>
                                      <p:tavLst>
                                        <p:tav tm="0">
                                          <p:val>
                                            <p:strVal val="#ppt_w*0.05"/>
                                          </p:val>
                                        </p:tav>
                                        <p:tav tm="100000">
                                          <p:val>
                                            <p:strVal val="#ppt_w"/>
                                          </p:val>
                                        </p:tav>
                                      </p:tavLst>
                                    </p:anim>
                                    <p:anim calcmode="lin" valueType="num">
                                      <p:cBhvr>
                                        <p:cTn id="39" dur="500" fill="hold"/>
                                        <p:tgtEl>
                                          <p:spTgt spid="24582"/>
                                        </p:tgtEl>
                                        <p:attrNameLst>
                                          <p:attrName>ppt_h</p:attrName>
                                        </p:attrNameLst>
                                      </p:cBhvr>
                                      <p:tavLst>
                                        <p:tav tm="0">
                                          <p:val>
                                            <p:strVal val="#ppt_h"/>
                                          </p:val>
                                        </p:tav>
                                        <p:tav tm="100000">
                                          <p:val>
                                            <p:strVal val="#ppt_h"/>
                                          </p:val>
                                        </p:tav>
                                      </p:tavLst>
                                    </p:anim>
                                    <p:anim calcmode="lin" valueType="num">
                                      <p:cBhvr>
                                        <p:cTn id="40" dur="500" fill="hold"/>
                                        <p:tgtEl>
                                          <p:spTgt spid="24582"/>
                                        </p:tgtEl>
                                        <p:attrNameLst>
                                          <p:attrName>ppt_x</p:attrName>
                                        </p:attrNameLst>
                                      </p:cBhvr>
                                      <p:tavLst>
                                        <p:tav tm="0">
                                          <p:val>
                                            <p:strVal val="#ppt_x-.2"/>
                                          </p:val>
                                        </p:tav>
                                        <p:tav tm="100000">
                                          <p:val>
                                            <p:strVal val="#ppt_x"/>
                                          </p:val>
                                        </p:tav>
                                      </p:tavLst>
                                    </p:anim>
                                    <p:anim calcmode="lin" valueType="num">
                                      <p:cBhvr>
                                        <p:cTn id="41" dur="500" fill="hold"/>
                                        <p:tgtEl>
                                          <p:spTgt spid="24582"/>
                                        </p:tgtEl>
                                        <p:attrNameLst>
                                          <p:attrName>ppt_y</p:attrName>
                                        </p:attrNameLst>
                                      </p:cBhvr>
                                      <p:tavLst>
                                        <p:tav tm="0">
                                          <p:val>
                                            <p:strVal val="#ppt_y"/>
                                          </p:val>
                                        </p:tav>
                                        <p:tav tm="100000">
                                          <p:val>
                                            <p:strVal val="#ppt_y"/>
                                          </p:val>
                                        </p:tav>
                                      </p:tavLst>
                                    </p:anim>
                                    <p:animEffect transition="in" filter="fade">
                                      <p:cBhvr>
                                        <p:cTn id="42" dur="500"/>
                                        <p:tgtEl>
                                          <p:spTgt spid="24582"/>
                                        </p:tgtEl>
                                      </p:cBhvr>
                                    </p:animEffect>
                                  </p:childTnLst>
                                </p:cTn>
                              </p:par>
                            </p:childTnLst>
                          </p:cTn>
                        </p:par>
                        <p:par>
                          <p:cTn id="43" fill="hold">
                            <p:stCondLst>
                              <p:cond delay="2500"/>
                            </p:stCondLst>
                            <p:childTnLst>
                              <p:par>
                                <p:cTn id="44" presetID="54" presetClass="entr" presetSubtype="0" accel="100000" fill="hold" grpId="0" nodeType="afterEffect">
                                  <p:stCondLst>
                                    <p:cond delay="0"/>
                                  </p:stCondLst>
                                  <p:childTnLst>
                                    <p:set>
                                      <p:cBhvr>
                                        <p:cTn id="45" dur="1" fill="hold">
                                          <p:stCondLst>
                                            <p:cond delay="0"/>
                                          </p:stCondLst>
                                        </p:cTn>
                                        <p:tgtEl>
                                          <p:spTgt spid="24583"/>
                                        </p:tgtEl>
                                        <p:attrNameLst>
                                          <p:attrName>style.visibility</p:attrName>
                                        </p:attrNameLst>
                                      </p:cBhvr>
                                      <p:to>
                                        <p:strVal val="visible"/>
                                      </p:to>
                                    </p:set>
                                    <p:anim calcmode="lin" valueType="num">
                                      <p:cBhvr>
                                        <p:cTn id="46" dur="500" fill="hold"/>
                                        <p:tgtEl>
                                          <p:spTgt spid="24583"/>
                                        </p:tgtEl>
                                        <p:attrNameLst>
                                          <p:attrName>ppt_w</p:attrName>
                                        </p:attrNameLst>
                                      </p:cBhvr>
                                      <p:tavLst>
                                        <p:tav tm="0">
                                          <p:val>
                                            <p:strVal val="#ppt_w*0.05"/>
                                          </p:val>
                                        </p:tav>
                                        <p:tav tm="100000">
                                          <p:val>
                                            <p:strVal val="#ppt_w"/>
                                          </p:val>
                                        </p:tav>
                                      </p:tavLst>
                                    </p:anim>
                                    <p:anim calcmode="lin" valueType="num">
                                      <p:cBhvr>
                                        <p:cTn id="47" dur="500" fill="hold"/>
                                        <p:tgtEl>
                                          <p:spTgt spid="24583"/>
                                        </p:tgtEl>
                                        <p:attrNameLst>
                                          <p:attrName>ppt_h</p:attrName>
                                        </p:attrNameLst>
                                      </p:cBhvr>
                                      <p:tavLst>
                                        <p:tav tm="0">
                                          <p:val>
                                            <p:strVal val="#ppt_h"/>
                                          </p:val>
                                        </p:tav>
                                        <p:tav tm="100000">
                                          <p:val>
                                            <p:strVal val="#ppt_h"/>
                                          </p:val>
                                        </p:tav>
                                      </p:tavLst>
                                    </p:anim>
                                    <p:anim calcmode="lin" valueType="num">
                                      <p:cBhvr>
                                        <p:cTn id="48" dur="500" fill="hold"/>
                                        <p:tgtEl>
                                          <p:spTgt spid="24583"/>
                                        </p:tgtEl>
                                        <p:attrNameLst>
                                          <p:attrName>ppt_x</p:attrName>
                                        </p:attrNameLst>
                                      </p:cBhvr>
                                      <p:tavLst>
                                        <p:tav tm="0">
                                          <p:val>
                                            <p:strVal val="#ppt_x-.2"/>
                                          </p:val>
                                        </p:tav>
                                        <p:tav tm="100000">
                                          <p:val>
                                            <p:strVal val="#ppt_x"/>
                                          </p:val>
                                        </p:tav>
                                      </p:tavLst>
                                    </p:anim>
                                    <p:anim calcmode="lin" valueType="num">
                                      <p:cBhvr>
                                        <p:cTn id="49" dur="500" fill="hold"/>
                                        <p:tgtEl>
                                          <p:spTgt spid="24583"/>
                                        </p:tgtEl>
                                        <p:attrNameLst>
                                          <p:attrName>ppt_y</p:attrName>
                                        </p:attrNameLst>
                                      </p:cBhvr>
                                      <p:tavLst>
                                        <p:tav tm="0">
                                          <p:val>
                                            <p:strVal val="#ppt_y"/>
                                          </p:val>
                                        </p:tav>
                                        <p:tav tm="100000">
                                          <p:val>
                                            <p:strVal val="#ppt_y"/>
                                          </p:val>
                                        </p:tav>
                                      </p:tavLst>
                                    </p:anim>
                                    <p:animEffect transition="in" filter="fade">
                                      <p:cBhvr>
                                        <p:cTn id="50" dur="500"/>
                                        <p:tgtEl>
                                          <p:spTgt spid="24583"/>
                                        </p:tgtEl>
                                      </p:cBhvr>
                                    </p:animEffect>
                                  </p:childTnLst>
                                </p:cTn>
                              </p:par>
                            </p:childTnLst>
                          </p:cTn>
                        </p:par>
                        <p:par>
                          <p:cTn id="51" fill="hold">
                            <p:stCondLst>
                              <p:cond delay="3000"/>
                            </p:stCondLst>
                            <p:childTnLst>
                              <p:par>
                                <p:cTn id="52" presetID="54" presetClass="entr" presetSubtype="0" accel="100000" fill="hold" grpId="0" nodeType="afterEffect">
                                  <p:stCondLst>
                                    <p:cond delay="0"/>
                                  </p:stCondLst>
                                  <p:childTnLst>
                                    <p:set>
                                      <p:cBhvr>
                                        <p:cTn id="53" dur="1" fill="hold">
                                          <p:stCondLst>
                                            <p:cond delay="0"/>
                                          </p:stCondLst>
                                        </p:cTn>
                                        <p:tgtEl>
                                          <p:spTgt spid="24584"/>
                                        </p:tgtEl>
                                        <p:attrNameLst>
                                          <p:attrName>style.visibility</p:attrName>
                                        </p:attrNameLst>
                                      </p:cBhvr>
                                      <p:to>
                                        <p:strVal val="visible"/>
                                      </p:to>
                                    </p:set>
                                    <p:anim calcmode="lin" valueType="num">
                                      <p:cBhvr>
                                        <p:cTn id="54" dur="500" fill="hold"/>
                                        <p:tgtEl>
                                          <p:spTgt spid="24584"/>
                                        </p:tgtEl>
                                        <p:attrNameLst>
                                          <p:attrName>ppt_w</p:attrName>
                                        </p:attrNameLst>
                                      </p:cBhvr>
                                      <p:tavLst>
                                        <p:tav tm="0">
                                          <p:val>
                                            <p:strVal val="#ppt_w*0.05"/>
                                          </p:val>
                                        </p:tav>
                                        <p:tav tm="100000">
                                          <p:val>
                                            <p:strVal val="#ppt_w"/>
                                          </p:val>
                                        </p:tav>
                                      </p:tavLst>
                                    </p:anim>
                                    <p:anim calcmode="lin" valueType="num">
                                      <p:cBhvr>
                                        <p:cTn id="55" dur="500" fill="hold"/>
                                        <p:tgtEl>
                                          <p:spTgt spid="24584"/>
                                        </p:tgtEl>
                                        <p:attrNameLst>
                                          <p:attrName>ppt_h</p:attrName>
                                        </p:attrNameLst>
                                      </p:cBhvr>
                                      <p:tavLst>
                                        <p:tav tm="0">
                                          <p:val>
                                            <p:strVal val="#ppt_h"/>
                                          </p:val>
                                        </p:tav>
                                        <p:tav tm="100000">
                                          <p:val>
                                            <p:strVal val="#ppt_h"/>
                                          </p:val>
                                        </p:tav>
                                      </p:tavLst>
                                    </p:anim>
                                    <p:anim calcmode="lin" valueType="num">
                                      <p:cBhvr>
                                        <p:cTn id="56" dur="500" fill="hold"/>
                                        <p:tgtEl>
                                          <p:spTgt spid="24584"/>
                                        </p:tgtEl>
                                        <p:attrNameLst>
                                          <p:attrName>ppt_x</p:attrName>
                                        </p:attrNameLst>
                                      </p:cBhvr>
                                      <p:tavLst>
                                        <p:tav tm="0">
                                          <p:val>
                                            <p:strVal val="#ppt_x-.2"/>
                                          </p:val>
                                        </p:tav>
                                        <p:tav tm="100000">
                                          <p:val>
                                            <p:strVal val="#ppt_x"/>
                                          </p:val>
                                        </p:tav>
                                      </p:tavLst>
                                    </p:anim>
                                    <p:anim calcmode="lin" valueType="num">
                                      <p:cBhvr>
                                        <p:cTn id="57" dur="500" fill="hold"/>
                                        <p:tgtEl>
                                          <p:spTgt spid="24584"/>
                                        </p:tgtEl>
                                        <p:attrNameLst>
                                          <p:attrName>ppt_y</p:attrName>
                                        </p:attrNameLst>
                                      </p:cBhvr>
                                      <p:tavLst>
                                        <p:tav tm="0">
                                          <p:val>
                                            <p:strVal val="#ppt_y"/>
                                          </p:val>
                                        </p:tav>
                                        <p:tav tm="100000">
                                          <p:val>
                                            <p:strVal val="#ppt_y"/>
                                          </p:val>
                                        </p:tav>
                                      </p:tavLst>
                                    </p:anim>
                                    <p:animEffect transition="in" filter="fade">
                                      <p:cBhvr>
                                        <p:cTn id="58" dur="500"/>
                                        <p:tgtEl>
                                          <p:spTgt spid="24584"/>
                                        </p:tgtEl>
                                      </p:cBhvr>
                                    </p:animEffect>
                                  </p:childTnLst>
                                </p:cTn>
                              </p:par>
                            </p:childTnLst>
                          </p:cTn>
                        </p:par>
                        <p:par>
                          <p:cTn id="59" fill="hold">
                            <p:stCondLst>
                              <p:cond delay="3500"/>
                            </p:stCondLst>
                            <p:childTnLst>
                              <p:par>
                                <p:cTn id="60" presetID="54" presetClass="entr" presetSubtype="0" accel="100000" fill="hold" grpId="0" nodeType="afterEffect">
                                  <p:stCondLst>
                                    <p:cond delay="0"/>
                                  </p:stCondLst>
                                  <p:childTnLst>
                                    <p:set>
                                      <p:cBhvr>
                                        <p:cTn id="61" dur="1" fill="hold">
                                          <p:stCondLst>
                                            <p:cond delay="0"/>
                                          </p:stCondLst>
                                        </p:cTn>
                                        <p:tgtEl>
                                          <p:spTgt spid="24585"/>
                                        </p:tgtEl>
                                        <p:attrNameLst>
                                          <p:attrName>style.visibility</p:attrName>
                                        </p:attrNameLst>
                                      </p:cBhvr>
                                      <p:to>
                                        <p:strVal val="visible"/>
                                      </p:to>
                                    </p:set>
                                    <p:anim calcmode="lin" valueType="num">
                                      <p:cBhvr>
                                        <p:cTn id="62" dur="500" fill="hold"/>
                                        <p:tgtEl>
                                          <p:spTgt spid="24585"/>
                                        </p:tgtEl>
                                        <p:attrNameLst>
                                          <p:attrName>ppt_w</p:attrName>
                                        </p:attrNameLst>
                                      </p:cBhvr>
                                      <p:tavLst>
                                        <p:tav tm="0">
                                          <p:val>
                                            <p:strVal val="#ppt_w*0.05"/>
                                          </p:val>
                                        </p:tav>
                                        <p:tav tm="100000">
                                          <p:val>
                                            <p:strVal val="#ppt_w"/>
                                          </p:val>
                                        </p:tav>
                                      </p:tavLst>
                                    </p:anim>
                                    <p:anim calcmode="lin" valueType="num">
                                      <p:cBhvr>
                                        <p:cTn id="63" dur="500" fill="hold"/>
                                        <p:tgtEl>
                                          <p:spTgt spid="24585"/>
                                        </p:tgtEl>
                                        <p:attrNameLst>
                                          <p:attrName>ppt_h</p:attrName>
                                        </p:attrNameLst>
                                      </p:cBhvr>
                                      <p:tavLst>
                                        <p:tav tm="0">
                                          <p:val>
                                            <p:strVal val="#ppt_h"/>
                                          </p:val>
                                        </p:tav>
                                        <p:tav tm="100000">
                                          <p:val>
                                            <p:strVal val="#ppt_h"/>
                                          </p:val>
                                        </p:tav>
                                      </p:tavLst>
                                    </p:anim>
                                    <p:anim calcmode="lin" valueType="num">
                                      <p:cBhvr>
                                        <p:cTn id="64" dur="500" fill="hold"/>
                                        <p:tgtEl>
                                          <p:spTgt spid="24585"/>
                                        </p:tgtEl>
                                        <p:attrNameLst>
                                          <p:attrName>ppt_x</p:attrName>
                                        </p:attrNameLst>
                                      </p:cBhvr>
                                      <p:tavLst>
                                        <p:tav tm="0">
                                          <p:val>
                                            <p:strVal val="#ppt_x-.2"/>
                                          </p:val>
                                        </p:tav>
                                        <p:tav tm="100000">
                                          <p:val>
                                            <p:strVal val="#ppt_x"/>
                                          </p:val>
                                        </p:tav>
                                      </p:tavLst>
                                    </p:anim>
                                    <p:anim calcmode="lin" valueType="num">
                                      <p:cBhvr>
                                        <p:cTn id="65" dur="500" fill="hold"/>
                                        <p:tgtEl>
                                          <p:spTgt spid="24585"/>
                                        </p:tgtEl>
                                        <p:attrNameLst>
                                          <p:attrName>ppt_y</p:attrName>
                                        </p:attrNameLst>
                                      </p:cBhvr>
                                      <p:tavLst>
                                        <p:tav tm="0">
                                          <p:val>
                                            <p:strVal val="#ppt_y"/>
                                          </p:val>
                                        </p:tav>
                                        <p:tav tm="100000">
                                          <p:val>
                                            <p:strVal val="#ppt_y"/>
                                          </p:val>
                                        </p:tav>
                                      </p:tavLst>
                                    </p:anim>
                                    <p:animEffect transition="in" filter="fade">
                                      <p:cBhvr>
                                        <p:cTn id="66" dur="500"/>
                                        <p:tgtEl>
                                          <p:spTgt spid="24585"/>
                                        </p:tgtEl>
                                      </p:cBhvr>
                                    </p:animEffect>
                                  </p:childTnLst>
                                </p:cTn>
                              </p:par>
                            </p:childTnLst>
                          </p:cTn>
                        </p:par>
                        <p:par>
                          <p:cTn id="67" fill="hold">
                            <p:stCondLst>
                              <p:cond delay="4000"/>
                            </p:stCondLst>
                            <p:childTnLst>
                              <p:par>
                                <p:cTn id="68" presetID="54" presetClass="entr" presetSubtype="0" accel="100000" fill="hold" grpId="0" nodeType="afterEffect">
                                  <p:stCondLst>
                                    <p:cond delay="0"/>
                                  </p:stCondLst>
                                  <p:childTnLst>
                                    <p:set>
                                      <p:cBhvr>
                                        <p:cTn id="69" dur="1" fill="hold">
                                          <p:stCondLst>
                                            <p:cond delay="0"/>
                                          </p:stCondLst>
                                        </p:cTn>
                                        <p:tgtEl>
                                          <p:spTgt spid="24586"/>
                                        </p:tgtEl>
                                        <p:attrNameLst>
                                          <p:attrName>style.visibility</p:attrName>
                                        </p:attrNameLst>
                                      </p:cBhvr>
                                      <p:to>
                                        <p:strVal val="visible"/>
                                      </p:to>
                                    </p:set>
                                    <p:anim calcmode="lin" valueType="num">
                                      <p:cBhvr>
                                        <p:cTn id="70" dur="500" fill="hold"/>
                                        <p:tgtEl>
                                          <p:spTgt spid="24586"/>
                                        </p:tgtEl>
                                        <p:attrNameLst>
                                          <p:attrName>ppt_w</p:attrName>
                                        </p:attrNameLst>
                                      </p:cBhvr>
                                      <p:tavLst>
                                        <p:tav tm="0">
                                          <p:val>
                                            <p:strVal val="#ppt_w*0.05"/>
                                          </p:val>
                                        </p:tav>
                                        <p:tav tm="100000">
                                          <p:val>
                                            <p:strVal val="#ppt_w"/>
                                          </p:val>
                                        </p:tav>
                                      </p:tavLst>
                                    </p:anim>
                                    <p:anim calcmode="lin" valueType="num">
                                      <p:cBhvr>
                                        <p:cTn id="71" dur="500" fill="hold"/>
                                        <p:tgtEl>
                                          <p:spTgt spid="24586"/>
                                        </p:tgtEl>
                                        <p:attrNameLst>
                                          <p:attrName>ppt_h</p:attrName>
                                        </p:attrNameLst>
                                      </p:cBhvr>
                                      <p:tavLst>
                                        <p:tav tm="0">
                                          <p:val>
                                            <p:strVal val="#ppt_h"/>
                                          </p:val>
                                        </p:tav>
                                        <p:tav tm="100000">
                                          <p:val>
                                            <p:strVal val="#ppt_h"/>
                                          </p:val>
                                        </p:tav>
                                      </p:tavLst>
                                    </p:anim>
                                    <p:anim calcmode="lin" valueType="num">
                                      <p:cBhvr>
                                        <p:cTn id="72" dur="500" fill="hold"/>
                                        <p:tgtEl>
                                          <p:spTgt spid="24586"/>
                                        </p:tgtEl>
                                        <p:attrNameLst>
                                          <p:attrName>ppt_x</p:attrName>
                                        </p:attrNameLst>
                                      </p:cBhvr>
                                      <p:tavLst>
                                        <p:tav tm="0">
                                          <p:val>
                                            <p:strVal val="#ppt_x-.2"/>
                                          </p:val>
                                        </p:tav>
                                        <p:tav tm="100000">
                                          <p:val>
                                            <p:strVal val="#ppt_x"/>
                                          </p:val>
                                        </p:tav>
                                      </p:tavLst>
                                    </p:anim>
                                    <p:anim calcmode="lin" valueType="num">
                                      <p:cBhvr>
                                        <p:cTn id="73" dur="500" fill="hold"/>
                                        <p:tgtEl>
                                          <p:spTgt spid="24586"/>
                                        </p:tgtEl>
                                        <p:attrNameLst>
                                          <p:attrName>ppt_y</p:attrName>
                                        </p:attrNameLst>
                                      </p:cBhvr>
                                      <p:tavLst>
                                        <p:tav tm="0">
                                          <p:val>
                                            <p:strVal val="#ppt_y"/>
                                          </p:val>
                                        </p:tav>
                                        <p:tav tm="100000">
                                          <p:val>
                                            <p:strVal val="#ppt_y"/>
                                          </p:val>
                                        </p:tav>
                                      </p:tavLst>
                                    </p:anim>
                                    <p:animEffect transition="in" filter="fade">
                                      <p:cBhvr>
                                        <p:cTn id="74" dur="500"/>
                                        <p:tgtEl>
                                          <p:spTgt spid="24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p:bldP spid="24580" grpId="0" animBg="1"/>
      <p:bldP spid="24581" grpId="0" animBg="1"/>
      <p:bldP spid="24582" grpId="0" animBg="1"/>
      <p:bldP spid="24583" grpId="0" animBg="1"/>
      <p:bldP spid="24584" grpId="0" animBg="1"/>
      <p:bldP spid="24585" grpId="0" animBg="1"/>
      <p:bldP spid="2458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5602" name="Picture 1"/>
          <p:cNvPicPr>
            <a:picLocks noChangeAspect="1" noChangeArrowheads="1"/>
          </p:cNvPicPr>
          <p:nvPr/>
        </p:nvPicPr>
        <p:blipFill>
          <a:blip r:embed="rId3"/>
          <a:srcRect/>
          <a:stretch>
            <a:fillRect/>
          </a:stretch>
        </p:blipFill>
        <p:spPr bwMode="auto">
          <a:xfrm>
            <a:off x="144463" y="144463"/>
            <a:ext cx="9790112" cy="5973762"/>
          </a:xfrm>
          <a:prstGeom prst="rect">
            <a:avLst/>
          </a:prstGeom>
          <a:noFill/>
          <a:ln w="9525">
            <a:noFill/>
            <a:round/>
            <a:headEnd/>
            <a:tailEnd/>
          </a:ln>
        </p:spPr>
      </p:pic>
      <p:sp>
        <p:nvSpPr>
          <p:cNvPr id="25603" name="Rectangle 2"/>
          <p:cNvSpPr>
            <a:spLocks noChangeArrowheads="1"/>
          </p:cNvSpPr>
          <p:nvPr/>
        </p:nvSpPr>
        <p:spPr bwMode="auto">
          <a:xfrm>
            <a:off x="144463" y="6191250"/>
            <a:ext cx="4894262" cy="1293813"/>
          </a:xfrm>
          <a:prstGeom prst="rect">
            <a:avLst/>
          </a:prstGeom>
          <a:solidFill>
            <a:srgbClr val="DDDDDD"/>
          </a:solidFill>
          <a:ln w="9360">
            <a:solidFill>
              <a:srgbClr val="3465A4"/>
            </a:solidFill>
            <a:round/>
            <a:headEnd/>
            <a:tailEnd/>
          </a:ln>
        </p:spPr>
        <p:txBody>
          <a:bodyPr wrap="none" lIns="90000" tIns="45000" rIns="90000" bIns="45000" anchor="ctr"/>
          <a:lstStyle/>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700" b="1">
                <a:solidFill>
                  <a:srgbClr val="000000"/>
                </a:solidFill>
                <a:ea typeface="DejaVu Sans" charset="0"/>
                <a:cs typeface="DejaVu Sans" charset="0"/>
              </a:rPr>
              <a:t>Components that MUST be present in an app</a:t>
            </a:r>
          </a:p>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700" b="1">
                <a:solidFill>
                  <a:srgbClr val="000000"/>
                </a:solidFill>
                <a:ea typeface="DejaVu Sans" charset="0"/>
                <a:cs typeface="DejaVu Sans" charset="0"/>
              </a:rPr>
              <a:t>-&gt; Activity</a:t>
            </a:r>
          </a:p>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700" b="1">
                <a:solidFill>
                  <a:srgbClr val="000000"/>
                </a:solidFill>
                <a:ea typeface="DejaVu Sans" charset="0"/>
                <a:cs typeface="DejaVu Sans" charset="0"/>
              </a:rPr>
              <a:t>-&gt; Intent</a:t>
            </a:r>
          </a:p>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700" b="1">
                <a:solidFill>
                  <a:srgbClr val="000000"/>
                </a:solidFill>
                <a:ea typeface="DejaVu Sans" charset="0"/>
                <a:cs typeface="DejaVu Sans" charset="0"/>
              </a:rPr>
              <a:t>-&gt; Interface</a:t>
            </a:r>
          </a:p>
        </p:txBody>
      </p:sp>
      <p:sp>
        <p:nvSpPr>
          <p:cNvPr id="25604" name="Rectangle 3"/>
          <p:cNvSpPr>
            <a:spLocks noChangeArrowheads="1"/>
          </p:cNvSpPr>
          <p:nvPr/>
        </p:nvSpPr>
        <p:spPr bwMode="auto">
          <a:xfrm>
            <a:off x="5149850" y="6191250"/>
            <a:ext cx="4784725" cy="1293813"/>
          </a:xfrm>
          <a:prstGeom prst="rect">
            <a:avLst/>
          </a:prstGeom>
          <a:solidFill>
            <a:srgbClr val="729FCF"/>
          </a:solidFill>
          <a:ln w="9360">
            <a:solidFill>
              <a:srgbClr val="3465A4"/>
            </a:solidFill>
            <a:round/>
            <a:headEnd/>
            <a:tailEnd/>
          </a:ln>
        </p:spPr>
        <p:txBody>
          <a:bodyPr wrap="none" lIns="90000" tIns="45000" rIns="90000" bIns="45000" anchor="ctr"/>
          <a:lstStyle/>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700" b="1">
                <a:solidFill>
                  <a:srgbClr val="000000"/>
                </a:solidFill>
                <a:ea typeface="DejaVu Sans" charset="0"/>
                <a:cs typeface="DejaVu Sans" charset="0"/>
              </a:rPr>
              <a:t>Components that CAN be present in an app</a:t>
            </a:r>
          </a:p>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700" b="1">
                <a:solidFill>
                  <a:srgbClr val="000000"/>
                </a:solidFill>
                <a:ea typeface="DejaVu Sans" charset="0"/>
                <a:cs typeface="DejaVu Sans" charset="0"/>
              </a:rPr>
              <a:t>-&gt; Services</a:t>
            </a:r>
          </a:p>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700" b="1">
                <a:solidFill>
                  <a:srgbClr val="000000"/>
                </a:solidFill>
                <a:ea typeface="DejaVu Sans" charset="0"/>
                <a:cs typeface="DejaVu Sans" charset="0"/>
              </a:rPr>
              <a:t>-&gt; Broadcast Receivers</a:t>
            </a:r>
          </a:p>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sz="1700" b="1">
              <a:solidFill>
                <a:srgbClr val="000000"/>
              </a:solidFill>
              <a:ea typeface="DejaVu Sans" charset="0"/>
              <a:cs typeface="DejaVu Sans" charset="0"/>
            </a:endParaRPr>
          </a:p>
        </p:txBody>
      </p:sp>
    </p:spTree>
  </p:cSld>
  <p:clrMapOvr>
    <a:masterClrMapping/>
  </p:clrMapOvr>
  <p:transition spd="med">
    <p:spli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25602"/>
                                        </p:tgtEl>
                                        <p:attrNameLst>
                                          <p:attrName>style.visibility</p:attrName>
                                        </p:attrNameLst>
                                      </p:cBhvr>
                                      <p:to>
                                        <p:strVal val="visible"/>
                                      </p:to>
                                    </p:set>
                                    <p:anim calcmode="lin" valueType="num">
                                      <p:cBhvr>
                                        <p:cTn id="7" dur="500" fill="hold"/>
                                        <p:tgtEl>
                                          <p:spTgt spid="25602"/>
                                        </p:tgtEl>
                                        <p:attrNameLst>
                                          <p:attrName>ppt_w</p:attrName>
                                        </p:attrNameLst>
                                      </p:cBhvr>
                                      <p:tavLst>
                                        <p:tav tm="0">
                                          <p:val>
                                            <p:fltVal val="0"/>
                                          </p:val>
                                        </p:tav>
                                        <p:tav tm="100000">
                                          <p:val>
                                            <p:strVal val="#ppt_w"/>
                                          </p:val>
                                        </p:tav>
                                      </p:tavLst>
                                    </p:anim>
                                    <p:anim calcmode="lin" valueType="num">
                                      <p:cBhvr>
                                        <p:cTn id="8" dur="500" fill="hold"/>
                                        <p:tgtEl>
                                          <p:spTgt spid="25602"/>
                                        </p:tgtEl>
                                        <p:attrNameLst>
                                          <p:attrName>ppt_h</p:attrName>
                                        </p:attrNameLst>
                                      </p:cBhvr>
                                      <p:tavLst>
                                        <p:tav tm="0">
                                          <p:val>
                                            <p:fltVal val="0"/>
                                          </p:val>
                                        </p:tav>
                                        <p:tav tm="100000">
                                          <p:val>
                                            <p:strVal val="#ppt_h"/>
                                          </p:val>
                                        </p:tav>
                                      </p:tavLst>
                                    </p:anim>
                                    <p:anim calcmode="lin" valueType="num">
                                      <p:cBhvr>
                                        <p:cTn id="9" dur="500" fill="hold"/>
                                        <p:tgtEl>
                                          <p:spTgt spid="25602"/>
                                        </p:tgtEl>
                                        <p:attrNameLst>
                                          <p:attrName>style.rotation</p:attrName>
                                        </p:attrNameLst>
                                      </p:cBhvr>
                                      <p:tavLst>
                                        <p:tav tm="0">
                                          <p:val>
                                            <p:fltVal val="360"/>
                                          </p:val>
                                        </p:tav>
                                        <p:tav tm="100000">
                                          <p:val>
                                            <p:fltVal val="0"/>
                                          </p:val>
                                        </p:tav>
                                      </p:tavLst>
                                    </p:anim>
                                    <p:animEffect transition="in" filter="fade">
                                      <p:cBhvr>
                                        <p:cTn id="10" dur="500"/>
                                        <p:tgtEl>
                                          <p:spTgt spid="25602"/>
                                        </p:tgtEl>
                                      </p:cBhvr>
                                    </p:animEffect>
                                  </p:childTnLst>
                                </p:cTn>
                              </p:par>
                            </p:childTnLst>
                          </p:cTn>
                        </p:par>
                        <p:par>
                          <p:cTn id="11" fill="hold">
                            <p:stCondLst>
                              <p:cond delay="500"/>
                            </p:stCondLst>
                            <p:childTnLst>
                              <p:par>
                                <p:cTn id="12" presetID="37" presetClass="entr" presetSubtype="0" fill="hold" grpId="0" nodeType="afterEffect">
                                  <p:stCondLst>
                                    <p:cond delay="0"/>
                                  </p:stCondLst>
                                  <p:childTnLst>
                                    <p:set>
                                      <p:cBhvr>
                                        <p:cTn id="13" dur="1" fill="hold">
                                          <p:stCondLst>
                                            <p:cond delay="0"/>
                                          </p:stCondLst>
                                        </p:cTn>
                                        <p:tgtEl>
                                          <p:spTgt spid="25603"/>
                                        </p:tgtEl>
                                        <p:attrNameLst>
                                          <p:attrName>style.visibility</p:attrName>
                                        </p:attrNameLst>
                                      </p:cBhvr>
                                      <p:to>
                                        <p:strVal val="visible"/>
                                      </p:to>
                                    </p:set>
                                    <p:animEffect transition="in" filter="fade">
                                      <p:cBhvr>
                                        <p:cTn id="14" dur="1000"/>
                                        <p:tgtEl>
                                          <p:spTgt spid="25603"/>
                                        </p:tgtEl>
                                      </p:cBhvr>
                                    </p:animEffect>
                                    <p:anim calcmode="lin" valueType="num">
                                      <p:cBhvr>
                                        <p:cTn id="15" dur="1000" fill="hold"/>
                                        <p:tgtEl>
                                          <p:spTgt spid="25603"/>
                                        </p:tgtEl>
                                        <p:attrNameLst>
                                          <p:attrName>ppt_x</p:attrName>
                                        </p:attrNameLst>
                                      </p:cBhvr>
                                      <p:tavLst>
                                        <p:tav tm="0">
                                          <p:val>
                                            <p:strVal val="#ppt_x"/>
                                          </p:val>
                                        </p:tav>
                                        <p:tav tm="100000">
                                          <p:val>
                                            <p:strVal val="#ppt_x"/>
                                          </p:val>
                                        </p:tav>
                                      </p:tavLst>
                                    </p:anim>
                                    <p:anim calcmode="lin" valueType="num">
                                      <p:cBhvr>
                                        <p:cTn id="16" dur="900" decel="100000" fill="hold"/>
                                        <p:tgtEl>
                                          <p:spTgt spid="25603"/>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25603"/>
                                        </p:tgtEl>
                                        <p:attrNameLst>
                                          <p:attrName>ppt_y</p:attrName>
                                        </p:attrNameLst>
                                      </p:cBhvr>
                                      <p:tavLst>
                                        <p:tav tm="0">
                                          <p:val>
                                            <p:strVal val="#ppt_y-.03"/>
                                          </p:val>
                                        </p:tav>
                                        <p:tav tm="100000">
                                          <p:val>
                                            <p:strVal val="#ppt_y"/>
                                          </p:val>
                                        </p:tav>
                                      </p:tavLst>
                                    </p:anim>
                                  </p:childTnLst>
                                </p:cTn>
                              </p:par>
                            </p:childTnLst>
                          </p:cTn>
                        </p:par>
                        <p:par>
                          <p:cTn id="18" fill="hold">
                            <p:stCondLst>
                              <p:cond delay="1500"/>
                            </p:stCondLst>
                            <p:childTnLst>
                              <p:par>
                                <p:cTn id="19" presetID="37" presetClass="entr" presetSubtype="0" fill="hold" grpId="0" nodeType="afterEffect">
                                  <p:stCondLst>
                                    <p:cond delay="0"/>
                                  </p:stCondLst>
                                  <p:childTnLst>
                                    <p:set>
                                      <p:cBhvr>
                                        <p:cTn id="20" dur="1" fill="hold">
                                          <p:stCondLst>
                                            <p:cond delay="0"/>
                                          </p:stCondLst>
                                        </p:cTn>
                                        <p:tgtEl>
                                          <p:spTgt spid="25604"/>
                                        </p:tgtEl>
                                        <p:attrNameLst>
                                          <p:attrName>style.visibility</p:attrName>
                                        </p:attrNameLst>
                                      </p:cBhvr>
                                      <p:to>
                                        <p:strVal val="visible"/>
                                      </p:to>
                                    </p:set>
                                    <p:animEffect transition="in" filter="fade">
                                      <p:cBhvr>
                                        <p:cTn id="21" dur="1000"/>
                                        <p:tgtEl>
                                          <p:spTgt spid="25604"/>
                                        </p:tgtEl>
                                      </p:cBhvr>
                                    </p:animEffect>
                                    <p:anim calcmode="lin" valueType="num">
                                      <p:cBhvr>
                                        <p:cTn id="22" dur="1000" fill="hold"/>
                                        <p:tgtEl>
                                          <p:spTgt spid="25604"/>
                                        </p:tgtEl>
                                        <p:attrNameLst>
                                          <p:attrName>ppt_x</p:attrName>
                                        </p:attrNameLst>
                                      </p:cBhvr>
                                      <p:tavLst>
                                        <p:tav tm="0">
                                          <p:val>
                                            <p:strVal val="#ppt_x"/>
                                          </p:val>
                                        </p:tav>
                                        <p:tav tm="100000">
                                          <p:val>
                                            <p:strVal val="#ppt_x"/>
                                          </p:val>
                                        </p:tav>
                                      </p:tavLst>
                                    </p:anim>
                                    <p:anim calcmode="lin" valueType="num">
                                      <p:cBhvr>
                                        <p:cTn id="23" dur="900" decel="100000" fill="hold"/>
                                        <p:tgtEl>
                                          <p:spTgt spid="25604"/>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2560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nimBg="1"/>
      <p:bldP spid="2560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1"/>
          <p:cNvSpPr>
            <a:spLocks noChangeArrowheads="1"/>
          </p:cNvSpPr>
          <p:nvPr/>
        </p:nvSpPr>
        <p:spPr bwMode="auto">
          <a:xfrm>
            <a:off x="468313" y="779463"/>
            <a:ext cx="9070975" cy="757237"/>
          </a:xfrm>
          <a:prstGeom prst="rect">
            <a:avLst/>
          </a:prstGeom>
          <a:noFill/>
          <a:ln w="9525">
            <a:noFill/>
            <a:round/>
            <a:headEnd/>
            <a:tailEnd/>
          </a:ln>
        </p:spPr>
        <p:txBody>
          <a:bodyPr lIns="0" tIns="0" rIns="0" bIns="0" anchor="ctr"/>
          <a:lstStyle/>
          <a:p>
            <a:pPr algn="ct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IN" sz="4400">
                <a:solidFill>
                  <a:srgbClr val="000000"/>
                </a:solidFill>
                <a:ea typeface="DejaVu Sans" charset="0"/>
                <a:cs typeface="DejaVu Sans" charset="0"/>
              </a:rPr>
              <a:t>Activity</a:t>
            </a:r>
          </a:p>
        </p:txBody>
      </p:sp>
      <p:pic>
        <p:nvPicPr>
          <p:cNvPr id="26627" name="Picture 2"/>
          <p:cNvPicPr>
            <a:picLocks noChangeAspect="1" noChangeArrowheads="1"/>
          </p:cNvPicPr>
          <p:nvPr/>
        </p:nvPicPr>
        <p:blipFill>
          <a:blip r:embed="rId3"/>
          <a:srcRect/>
          <a:stretch>
            <a:fillRect/>
          </a:stretch>
        </p:blipFill>
        <p:spPr bwMode="auto">
          <a:xfrm>
            <a:off x="5041900" y="1993900"/>
            <a:ext cx="5038725" cy="3579813"/>
          </a:xfrm>
          <a:prstGeom prst="rect">
            <a:avLst/>
          </a:prstGeom>
          <a:noFill/>
          <a:ln w="9525">
            <a:noFill/>
            <a:round/>
            <a:headEnd/>
            <a:tailEnd/>
          </a:ln>
        </p:spPr>
      </p:pic>
      <p:sp>
        <p:nvSpPr>
          <p:cNvPr id="26628" name="Rectangle 3"/>
          <p:cNvSpPr>
            <a:spLocks noChangeArrowheads="1"/>
          </p:cNvSpPr>
          <p:nvPr/>
        </p:nvSpPr>
        <p:spPr bwMode="auto">
          <a:xfrm>
            <a:off x="325438" y="1779588"/>
            <a:ext cx="4535487" cy="3814762"/>
          </a:xfrm>
          <a:prstGeom prst="rect">
            <a:avLst/>
          </a:prstGeom>
          <a:solidFill>
            <a:srgbClr val="CCCCCC"/>
          </a:solidFill>
          <a:ln w="9360">
            <a:solidFill>
              <a:srgbClr val="3465A4"/>
            </a:solidFill>
            <a:round/>
            <a:headEnd/>
            <a:tailEnd/>
          </a:ln>
        </p:spPr>
        <p:txBody>
          <a:bodyPr wrap="none" anchor="ctr"/>
          <a:lstStyle/>
          <a:p>
            <a:endParaRPr lang="en-IN"/>
          </a:p>
        </p:txBody>
      </p:sp>
      <p:sp>
        <p:nvSpPr>
          <p:cNvPr id="26629" name="Rectangle 5"/>
          <p:cNvSpPr>
            <a:spLocks noChangeArrowheads="1"/>
          </p:cNvSpPr>
          <p:nvPr/>
        </p:nvSpPr>
        <p:spPr bwMode="auto">
          <a:xfrm>
            <a:off x="144463" y="1008063"/>
            <a:ext cx="3095625" cy="346075"/>
          </a:xfrm>
          <a:prstGeom prst="rect">
            <a:avLst/>
          </a:prstGeom>
          <a:noFill/>
          <a:ln w="9525">
            <a:noFill/>
            <a:round/>
            <a:headEnd/>
            <a:tailEnd/>
          </a:ln>
        </p:spPr>
        <p:txBody>
          <a:bodyPr wrap="none" anchor="ctr"/>
          <a:lstStyle/>
          <a:p>
            <a:endParaRPr lang="en-IN"/>
          </a:p>
        </p:txBody>
      </p:sp>
      <p:sp>
        <p:nvSpPr>
          <p:cNvPr id="26630" name="Rectangle 6"/>
          <p:cNvSpPr>
            <a:spLocks noChangeArrowheads="1"/>
          </p:cNvSpPr>
          <p:nvPr/>
        </p:nvSpPr>
        <p:spPr bwMode="auto">
          <a:xfrm>
            <a:off x="1223963" y="1354138"/>
            <a:ext cx="179387" cy="346075"/>
          </a:xfrm>
          <a:prstGeom prst="rect">
            <a:avLst/>
          </a:prstGeom>
          <a:noFill/>
          <a:ln w="9525">
            <a:noFill/>
            <a:round/>
            <a:headEnd/>
            <a:tailEnd/>
          </a:ln>
        </p:spPr>
        <p:txBody>
          <a:bodyPr wrap="none" anchor="ctr"/>
          <a:lstStyle/>
          <a:p>
            <a:endParaRPr lang="en-IN"/>
          </a:p>
        </p:txBody>
      </p:sp>
      <p:sp>
        <p:nvSpPr>
          <p:cNvPr id="26631" name="Rectangle 7"/>
          <p:cNvSpPr>
            <a:spLocks noChangeArrowheads="1"/>
          </p:cNvSpPr>
          <p:nvPr/>
        </p:nvSpPr>
        <p:spPr bwMode="auto">
          <a:xfrm>
            <a:off x="325438" y="1779588"/>
            <a:ext cx="4535487" cy="4211637"/>
          </a:xfrm>
          <a:prstGeom prst="rect">
            <a:avLst/>
          </a:prstGeom>
          <a:noFill/>
          <a:ln w="9525">
            <a:noFill/>
            <a:round/>
            <a:headEnd/>
            <a:tailEnd/>
          </a:ln>
        </p:spPr>
        <p:txBody>
          <a:bodyPr lIns="90000" tIns="45000" rIns="90000" bIns="45000"/>
          <a:lstStyle/>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100" dirty="0">
                <a:solidFill>
                  <a:srgbClr val="000000"/>
                </a:solidFill>
                <a:ea typeface="DejaVu Sans" charset="0"/>
                <a:cs typeface="DejaVu Sans" charset="0"/>
              </a:rPr>
              <a:t>-&gt; Activity provides the user a screen/interface to interact with the application.</a:t>
            </a:r>
          </a:p>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100" dirty="0">
                <a:solidFill>
                  <a:srgbClr val="000000"/>
                </a:solidFill>
                <a:ea typeface="DejaVu Sans" charset="0"/>
                <a:cs typeface="DejaVu Sans" charset="0"/>
              </a:rPr>
              <a:t>-&gt; An application typically has multiple activities. Each screen of an application is a different activity. </a:t>
            </a:r>
            <a:r>
              <a:rPr lang="en-IN" sz="2100" dirty="0" smtClean="0">
                <a:solidFill>
                  <a:srgbClr val="000000"/>
                </a:solidFill>
                <a:ea typeface="DejaVu Sans" charset="0"/>
                <a:cs typeface="DejaVu Sans" charset="0"/>
              </a:rPr>
              <a:t>We </a:t>
            </a:r>
            <a:r>
              <a:rPr lang="en-IN" sz="2100" dirty="0">
                <a:solidFill>
                  <a:srgbClr val="000000"/>
                </a:solidFill>
                <a:ea typeface="DejaVu Sans" charset="0"/>
                <a:cs typeface="DejaVu Sans" charset="0"/>
              </a:rPr>
              <a:t>can understand this using </a:t>
            </a:r>
            <a:r>
              <a:rPr lang="en-IN" sz="2100" dirty="0" smtClean="0">
                <a:solidFill>
                  <a:srgbClr val="000000"/>
                </a:solidFill>
                <a:ea typeface="DejaVu Sans" charset="0"/>
                <a:cs typeface="DejaVu Sans" charset="0"/>
              </a:rPr>
              <a:t>the image shown. </a:t>
            </a:r>
            <a:r>
              <a:rPr lang="en-IN" sz="2100" dirty="0">
                <a:solidFill>
                  <a:srgbClr val="000000"/>
                </a:solidFill>
                <a:ea typeface="DejaVu Sans" charset="0"/>
                <a:cs typeface="DejaVu Sans" charset="0"/>
              </a:rPr>
              <a:t>The first Activity (screen) has a button, which when clicked leads the user to a second screen, which is the second activity.</a:t>
            </a:r>
          </a:p>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sz="2100" dirty="0">
              <a:solidFill>
                <a:srgbClr val="000000"/>
              </a:solidFill>
              <a:ea typeface="DejaVu Sans" charset="0"/>
              <a:cs typeface="DejaVu Sans" charset="0"/>
            </a:endParaRP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26626"/>
                                        </p:tgtEl>
                                        <p:attrNameLst>
                                          <p:attrName>style.visibility</p:attrName>
                                        </p:attrNameLst>
                                      </p:cBhvr>
                                      <p:to>
                                        <p:strVal val="visible"/>
                                      </p:to>
                                    </p:set>
                                    <p:animEffect transition="in" filter="fade">
                                      <p:cBhvr>
                                        <p:cTn id="7" dur="1000"/>
                                        <p:tgtEl>
                                          <p:spTgt spid="26626"/>
                                        </p:tgtEl>
                                      </p:cBhvr>
                                    </p:animEffect>
                                    <p:anim calcmode="lin" valueType="num">
                                      <p:cBhvr>
                                        <p:cTn id="8" dur="1000" fill="hold"/>
                                        <p:tgtEl>
                                          <p:spTgt spid="26626"/>
                                        </p:tgtEl>
                                        <p:attrNameLst>
                                          <p:attrName>ppt_x</p:attrName>
                                        </p:attrNameLst>
                                      </p:cBhvr>
                                      <p:tavLst>
                                        <p:tav tm="0">
                                          <p:val>
                                            <p:strVal val="#ppt_x"/>
                                          </p:val>
                                        </p:tav>
                                        <p:tav tm="100000">
                                          <p:val>
                                            <p:strVal val="#ppt_x"/>
                                          </p:val>
                                        </p:tav>
                                      </p:tavLst>
                                    </p:anim>
                                    <p:anim calcmode="lin" valueType="num">
                                      <p:cBhvr>
                                        <p:cTn id="9" dur="900" decel="100000" fill="hold"/>
                                        <p:tgtEl>
                                          <p:spTgt spid="2662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6626"/>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7" presetClass="entr" presetSubtype="10" fill="hold" grpId="0" nodeType="afterEffect">
                                  <p:stCondLst>
                                    <p:cond delay="0"/>
                                  </p:stCondLst>
                                  <p:childTnLst>
                                    <p:set>
                                      <p:cBhvr>
                                        <p:cTn id="13" dur="1" fill="hold">
                                          <p:stCondLst>
                                            <p:cond delay="0"/>
                                          </p:stCondLst>
                                        </p:cTn>
                                        <p:tgtEl>
                                          <p:spTgt spid="26631"/>
                                        </p:tgtEl>
                                        <p:attrNameLst>
                                          <p:attrName>style.visibility</p:attrName>
                                        </p:attrNameLst>
                                      </p:cBhvr>
                                      <p:to>
                                        <p:strVal val="visible"/>
                                      </p:to>
                                    </p:set>
                                    <p:anim calcmode="lin" valueType="num">
                                      <p:cBhvr>
                                        <p:cTn id="14" dur="500" fill="hold"/>
                                        <p:tgtEl>
                                          <p:spTgt spid="26631"/>
                                        </p:tgtEl>
                                        <p:attrNameLst>
                                          <p:attrName>ppt_w</p:attrName>
                                        </p:attrNameLst>
                                      </p:cBhvr>
                                      <p:tavLst>
                                        <p:tav tm="0">
                                          <p:val>
                                            <p:fltVal val="0"/>
                                          </p:val>
                                        </p:tav>
                                        <p:tav tm="100000">
                                          <p:val>
                                            <p:strVal val="#ppt_w"/>
                                          </p:val>
                                        </p:tav>
                                      </p:tavLst>
                                    </p:anim>
                                    <p:anim calcmode="lin" valueType="num">
                                      <p:cBhvr>
                                        <p:cTn id="15" dur="500" fill="hold"/>
                                        <p:tgtEl>
                                          <p:spTgt spid="26631"/>
                                        </p:tgtEl>
                                        <p:attrNameLst>
                                          <p:attrName>ppt_h</p:attrName>
                                        </p:attrNameLst>
                                      </p:cBhvr>
                                      <p:tavLst>
                                        <p:tav tm="0">
                                          <p:val>
                                            <p:strVal val="#ppt_h"/>
                                          </p:val>
                                        </p:tav>
                                        <p:tav tm="100000">
                                          <p:val>
                                            <p:strVal val="#ppt_h"/>
                                          </p:val>
                                        </p:tav>
                                      </p:tavLst>
                                    </p:anim>
                                  </p:childTnLst>
                                </p:cTn>
                              </p:par>
                              <p:par>
                                <p:cTn id="16" presetID="17" presetClass="entr" presetSubtype="10" fill="hold" grpId="0" nodeType="withEffect">
                                  <p:stCondLst>
                                    <p:cond delay="0"/>
                                  </p:stCondLst>
                                  <p:childTnLst>
                                    <p:set>
                                      <p:cBhvr>
                                        <p:cTn id="17" dur="1" fill="hold">
                                          <p:stCondLst>
                                            <p:cond delay="0"/>
                                          </p:stCondLst>
                                        </p:cTn>
                                        <p:tgtEl>
                                          <p:spTgt spid="26628"/>
                                        </p:tgtEl>
                                        <p:attrNameLst>
                                          <p:attrName>style.visibility</p:attrName>
                                        </p:attrNameLst>
                                      </p:cBhvr>
                                      <p:to>
                                        <p:strVal val="visible"/>
                                      </p:to>
                                    </p:set>
                                    <p:anim calcmode="lin" valueType="num">
                                      <p:cBhvr>
                                        <p:cTn id="18" dur="500" fill="hold"/>
                                        <p:tgtEl>
                                          <p:spTgt spid="26628"/>
                                        </p:tgtEl>
                                        <p:attrNameLst>
                                          <p:attrName>ppt_w</p:attrName>
                                        </p:attrNameLst>
                                      </p:cBhvr>
                                      <p:tavLst>
                                        <p:tav tm="0">
                                          <p:val>
                                            <p:fltVal val="0"/>
                                          </p:val>
                                        </p:tav>
                                        <p:tav tm="100000">
                                          <p:val>
                                            <p:strVal val="#ppt_w"/>
                                          </p:val>
                                        </p:tav>
                                      </p:tavLst>
                                    </p:anim>
                                    <p:anim calcmode="lin" valueType="num">
                                      <p:cBhvr>
                                        <p:cTn id="19" dur="500" fill="hold"/>
                                        <p:tgtEl>
                                          <p:spTgt spid="26628"/>
                                        </p:tgtEl>
                                        <p:attrNameLst>
                                          <p:attrName>ppt_h</p:attrName>
                                        </p:attrNameLst>
                                      </p:cBhvr>
                                      <p:tavLst>
                                        <p:tav tm="0">
                                          <p:val>
                                            <p:strVal val="#ppt_h"/>
                                          </p:val>
                                        </p:tav>
                                        <p:tav tm="100000">
                                          <p:val>
                                            <p:strVal val="#ppt_h"/>
                                          </p:val>
                                        </p:tav>
                                      </p:tavLst>
                                    </p:anim>
                                  </p:childTnLst>
                                </p:cTn>
                              </p:par>
                              <p:par>
                                <p:cTn id="20" presetID="17" presetClass="entr" presetSubtype="10" fill="hold" nodeType="withEffect">
                                  <p:stCondLst>
                                    <p:cond delay="0"/>
                                  </p:stCondLst>
                                  <p:childTnLst>
                                    <p:set>
                                      <p:cBhvr>
                                        <p:cTn id="21" dur="1" fill="hold">
                                          <p:stCondLst>
                                            <p:cond delay="0"/>
                                          </p:stCondLst>
                                        </p:cTn>
                                        <p:tgtEl>
                                          <p:spTgt spid="26627"/>
                                        </p:tgtEl>
                                        <p:attrNameLst>
                                          <p:attrName>style.visibility</p:attrName>
                                        </p:attrNameLst>
                                      </p:cBhvr>
                                      <p:to>
                                        <p:strVal val="visible"/>
                                      </p:to>
                                    </p:set>
                                    <p:anim calcmode="lin" valueType="num">
                                      <p:cBhvr>
                                        <p:cTn id="22" dur="500" fill="hold"/>
                                        <p:tgtEl>
                                          <p:spTgt spid="26627"/>
                                        </p:tgtEl>
                                        <p:attrNameLst>
                                          <p:attrName>ppt_w</p:attrName>
                                        </p:attrNameLst>
                                      </p:cBhvr>
                                      <p:tavLst>
                                        <p:tav tm="0">
                                          <p:val>
                                            <p:fltVal val="0"/>
                                          </p:val>
                                        </p:tav>
                                        <p:tav tm="100000">
                                          <p:val>
                                            <p:strVal val="#ppt_w"/>
                                          </p:val>
                                        </p:tav>
                                      </p:tavLst>
                                    </p:anim>
                                    <p:anim calcmode="lin" valueType="num">
                                      <p:cBhvr>
                                        <p:cTn id="23" dur="500" fill="hold"/>
                                        <p:tgtEl>
                                          <p:spTgt spid="2662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p:bldP spid="26628" grpId="0" animBg="1"/>
      <p:bldP spid="2663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1"/>
          <p:cNvSpPr>
            <a:spLocks noChangeArrowheads="1"/>
          </p:cNvSpPr>
          <p:nvPr/>
        </p:nvSpPr>
        <p:spPr bwMode="auto">
          <a:xfrm>
            <a:off x="503238" y="71438"/>
            <a:ext cx="9070975" cy="719137"/>
          </a:xfrm>
          <a:prstGeom prst="rect">
            <a:avLst/>
          </a:prstGeom>
          <a:noFill/>
          <a:ln w="9525">
            <a:noFill/>
            <a:round/>
            <a:headEnd/>
            <a:tailEnd/>
          </a:ln>
        </p:spPr>
        <p:txBody>
          <a:bodyPr lIns="0" tIns="0" rIns="0" bIns="0" anchor="ctr"/>
          <a:lstStyle/>
          <a:p>
            <a:pPr algn="ct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IN" sz="4400">
                <a:solidFill>
                  <a:srgbClr val="000000"/>
                </a:solidFill>
              </a:rPr>
              <a:t>Layouts</a:t>
            </a:r>
          </a:p>
        </p:txBody>
      </p:sp>
      <p:sp>
        <p:nvSpPr>
          <p:cNvPr id="27651" name="Rectangle 2"/>
          <p:cNvSpPr>
            <a:spLocks noChangeArrowheads="1"/>
          </p:cNvSpPr>
          <p:nvPr/>
        </p:nvSpPr>
        <p:spPr bwMode="auto">
          <a:xfrm>
            <a:off x="215900" y="792163"/>
            <a:ext cx="9431338" cy="3311525"/>
          </a:xfrm>
          <a:prstGeom prst="rect">
            <a:avLst/>
          </a:prstGeom>
          <a:noFill/>
          <a:ln w="9525">
            <a:noFill/>
            <a:round/>
            <a:headEnd/>
            <a:tailEnd/>
          </a:ln>
        </p:spPr>
        <p:txBody>
          <a:bodyPr lIns="0" tIns="0" rIns="0" bIns="0"/>
          <a:lstStyle/>
          <a:p>
            <a:pPr marL="427038" indent="-320675">
              <a:lnSpc>
                <a:spcPct val="100000"/>
              </a:lnSpc>
              <a:buSzPct val="45000"/>
              <a:buFont typeface="Wingdings" charset="2"/>
              <a:buChar char=""/>
              <a:tabLst>
                <a:tab pos="427038" algn="l"/>
                <a:tab pos="874713" algn="l"/>
                <a:tab pos="1323975" algn="l"/>
                <a:tab pos="1773238" algn="l"/>
                <a:tab pos="2222500" algn="l"/>
                <a:tab pos="2671763" algn="l"/>
                <a:tab pos="3121025" algn="l"/>
                <a:tab pos="3570288" algn="l"/>
                <a:tab pos="4019550" algn="l"/>
                <a:tab pos="4468813" algn="l"/>
                <a:tab pos="4918075" algn="l"/>
                <a:tab pos="5367338" algn="l"/>
                <a:tab pos="5816600" algn="l"/>
                <a:tab pos="6265863" algn="l"/>
                <a:tab pos="6715125" algn="l"/>
                <a:tab pos="7164388" algn="l"/>
                <a:tab pos="7613650" algn="l"/>
                <a:tab pos="8062913" algn="l"/>
                <a:tab pos="8512175" algn="l"/>
                <a:tab pos="8961438" algn="l"/>
                <a:tab pos="9410700" algn="l"/>
              </a:tabLst>
            </a:pPr>
            <a:r>
              <a:rPr lang="en-IN" sz="2000" dirty="0">
                <a:solidFill>
                  <a:srgbClr val="000000"/>
                </a:solidFill>
              </a:rPr>
              <a:t>A layout defines the visual structure for a user interface, such as the UI for an activity or app widget.</a:t>
            </a:r>
          </a:p>
          <a:p>
            <a:pPr marL="427038" indent="-320675">
              <a:lnSpc>
                <a:spcPct val="100000"/>
              </a:lnSpc>
              <a:buSzPct val="45000"/>
              <a:buFont typeface="Wingdings" charset="2"/>
              <a:buChar char=""/>
              <a:tabLst>
                <a:tab pos="427038" algn="l"/>
                <a:tab pos="874713" algn="l"/>
                <a:tab pos="1323975" algn="l"/>
                <a:tab pos="1773238" algn="l"/>
                <a:tab pos="2222500" algn="l"/>
                <a:tab pos="2671763" algn="l"/>
                <a:tab pos="3121025" algn="l"/>
                <a:tab pos="3570288" algn="l"/>
                <a:tab pos="4019550" algn="l"/>
                <a:tab pos="4468813" algn="l"/>
                <a:tab pos="4918075" algn="l"/>
                <a:tab pos="5367338" algn="l"/>
                <a:tab pos="5816600" algn="l"/>
                <a:tab pos="6265863" algn="l"/>
                <a:tab pos="6715125" algn="l"/>
                <a:tab pos="7164388" algn="l"/>
                <a:tab pos="7613650" algn="l"/>
                <a:tab pos="8062913" algn="l"/>
                <a:tab pos="8512175" algn="l"/>
                <a:tab pos="8961438" algn="l"/>
                <a:tab pos="9410700" algn="l"/>
              </a:tabLst>
            </a:pPr>
            <a:r>
              <a:rPr lang="en-IN" sz="2000" dirty="0" smtClean="0">
                <a:solidFill>
                  <a:srgbClr val="000000"/>
                </a:solidFill>
              </a:rPr>
              <a:t>We </a:t>
            </a:r>
            <a:r>
              <a:rPr lang="en-IN" sz="2000" dirty="0">
                <a:solidFill>
                  <a:srgbClr val="000000"/>
                </a:solidFill>
              </a:rPr>
              <a:t>can declare a layout in two ways:</a:t>
            </a:r>
          </a:p>
          <a:p>
            <a:pPr marL="858838" lvl="1" indent="-320675">
              <a:lnSpc>
                <a:spcPct val="100000"/>
              </a:lnSpc>
              <a:buSzPct val="75000"/>
              <a:buFont typeface="Symbol" charset="0"/>
              <a:buChar char=""/>
              <a:tabLst>
                <a:tab pos="427038" algn="l"/>
                <a:tab pos="874713" algn="l"/>
                <a:tab pos="1323975" algn="l"/>
                <a:tab pos="1773238" algn="l"/>
                <a:tab pos="2222500" algn="l"/>
                <a:tab pos="2671763" algn="l"/>
                <a:tab pos="3121025" algn="l"/>
                <a:tab pos="3570288" algn="l"/>
                <a:tab pos="4019550" algn="l"/>
                <a:tab pos="4468813" algn="l"/>
                <a:tab pos="4918075" algn="l"/>
                <a:tab pos="5367338" algn="l"/>
                <a:tab pos="5816600" algn="l"/>
                <a:tab pos="6265863" algn="l"/>
                <a:tab pos="6715125" algn="l"/>
                <a:tab pos="7164388" algn="l"/>
                <a:tab pos="7613650" algn="l"/>
                <a:tab pos="8062913" algn="l"/>
                <a:tab pos="8512175" algn="l"/>
                <a:tab pos="8961438" algn="l"/>
                <a:tab pos="9410700" algn="l"/>
              </a:tabLst>
            </a:pPr>
            <a:r>
              <a:rPr lang="en-IN" sz="2000" dirty="0">
                <a:solidFill>
                  <a:srgbClr val="000000"/>
                </a:solidFill>
              </a:rPr>
              <a:t> Declare UI elements in XML. Android provides a straightforward XML vocabulary that corresponds to the View classes and subclasses, such as those for widgets and layouts.</a:t>
            </a:r>
          </a:p>
          <a:p>
            <a:pPr marL="858838" lvl="1" indent="-320675">
              <a:lnSpc>
                <a:spcPct val="100000"/>
              </a:lnSpc>
              <a:buSzPct val="75000"/>
              <a:buFont typeface="Symbol" charset="0"/>
              <a:buChar char=""/>
              <a:tabLst>
                <a:tab pos="427038" algn="l"/>
                <a:tab pos="874713" algn="l"/>
                <a:tab pos="1323975" algn="l"/>
                <a:tab pos="1773238" algn="l"/>
                <a:tab pos="2222500" algn="l"/>
                <a:tab pos="2671763" algn="l"/>
                <a:tab pos="3121025" algn="l"/>
                <a:tab pos="3570288" algn="l"/>
                <a:tab pos="4019550" algn="l"/>
                <a:tab pos="4468813" algn="l"/>
                <a:tab pos="4918075" algn="l"/>
                <a:tab pos="5367338" algn="l"/>
                <a:tab pos="5816600" algn="l"/>
                <a:tab pos="6265863" algn="l"/>
                <a:tab pos="6715125" algn="l"/>
                <a:tab pos="7164388" algn="l"/>
                <a:tab pos="7613650" algn="l"/>
                <a:tab pos="8062913" algn="l"/>
                <a:tab pos="8512175" algn="l"/>
                <a:tab pos="8961438" algn="l"/>
                <a:tab pos="9410700" algn="l"/>
              </a:tabLst>
            </a:pPr>
            <a:r>
              <a:rPr lang="en-IN" sz="2000" dirty="0">
                <a:solidFill>
                  <a:srgbClr val="000000"/>
                </a:solidFill>
              </a:rPr>
              <a:t>Instantiate layout elements at runtime.  </a:t>
            </a:r>
          </a:p>
        </p:txBody>
      </p:sp>
      <p:pic>
        <p:nvPicPr>
          <p:cNvPr id="27652" name="Picture 3"/>
          <p:cNvPicPr>
            <a:picLocks noChangeAspect="1" noChangeArrowheads="1"/>
          </p:cNvPicPr>
          <p:nvPr/>
        </p:nvPicPr>
        <p:blipFill>
          <a:blip r:embed="rId3"/>
          <a:srcRect/>
          <a:stretch>
            <a:fillRect/>
          </a:stretch>
        </p:blipFill>
        <p:spPr bwMode="auto">
          <a:xfrm>
            <a:off x="4032250" y="2308225"/>
            <a:ext cx="6048375" cy="5184775"/>
          </a:xfrm>
          <a:prstGeom prst="rect">
            <a:avLst/>
          </a:prstGeom>
          <a:noFill/>
          <a:ln w="9525">
            <a:noFill/>
            <a:round/>
            <a:headEnd/>
            <a:tailEnd/>
          </a:ln>
        </p:spPr>
      </p:pic>
      <p:sp>
        <p:nvSpPr>
          <p:cNvPr id="27653" name="Rectangle 4"/>
          <p:cNvSpPr>
            <a:spLocks noChangeArrowheads="1"/>
          </p:cNvSpPr>
          <p:nvPr/>
        </p:nvSpPr>
        <p:spPr bwMode="auto">
          <a:xfrm>
            <a:off x="71438" y="3959225"/>
            <a:ext cx="3816350" cy="3455988"/>
          </a:xfrm>
          <a:prstGeom prst="rect">
            <a:avLst/>
          </a:prstGeom>
          <a:solidFill>
            <a:srgbClr val="729FCF"/>
          </a:solidFill>
          <a:ln w="9360">
            <a:solidFill>
              <a:srgbClr val="3465A4"/>
            </a:solidFill>
            <a:round/>
            <a:headEnd/>
            <a:tailEnd/>
          </a:ln>
        </p:spPr>
        <p:txBody>
          <a:bodyPr wrap="none" lIns="90000" tIns="45000" rIns="90000" bIns="45000" anchor="ctr"/>
          <a:lstStyle/>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3200">
                <a:solidFill>
                  <a:srgbClr val="000000"/>
                </a:solidFill>
                <a:ea typeface="DejaVu Sans" charset="0"/>
                <a:cs typeface="DejaVu Sans" charset="0"/>
              </a:rPr>
              <a:t>1. Linear Layout</a:t>
            </a:r>
          </a:p>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3200">
                <a:solidFill>
                  <a:srgbClr val="000000"/>
                </a:solidFill>
                <a:ea typeface="DejaVu Sans" charset="0"/>
                <a:cs typeface="DejaVu Sans" charset="0"/>
              </a:rPr>
              <a:t>2. Relative Layout</a:t>
            </a:r>
          </a:p>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3200">
                <a:solidFill>
                  <a:srgbClr val="000000"/>
                </a:solidFill>
                <a:ea typeface="DejaVu Sans" charset="0"/>
                <a:cs typeface="DejaVu Sans" charset="0"/>
              </a:rPr>
              <a:t>3. Table Layout</a:t>
            </a:r>
          </a:p>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3200">
                <a:solidFill>
                  <a:srgbClr val="000000"/>
                </a:solidFill>
                <a:ea typeface="DejaVu Sans" charset="0"/>
                <a:cs typeface="DejaVu Sans" charset="0"/>
              </a:rPr>
              <a:t>4. Absolute Layout</a:t>
            </a:r>
          </a:p>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3200">
                <a:solidFill>
                  <a:srgbClr val="000000"/>
                </a:solidFill>
                <a:ea typeface="DejaVu Sans" charset="0"/>
                <a:cs typeface="DejaVu Sans" charset="0"/>
              </a:rPr>
              <a:t>5. Frame Layout</a:t>
            </a:r>
          </a:p>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3200">
                <a:solidFill>
                  <a:srgbClr val="000000"/>
                </a:solidFill>
                <a:ea typeface="DejaVu Sans" charset="0"/>
                <a:cs typeface="DejaVu Sans" charset="0"/>
              </a:rPr>
              <a:t>6. List View</a:t>
            </a:r>
          </a:p>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3200">
                <a:solidFill>
                  <a:srgbClr val="000000"/>
                </a:solidFill>
                <a:ea typeface="DejaVu Sans" charset="0"/>
                <a:cs typeface="DejaVu Sans" charset="0"/>
              </a:rPr>
              <a:t>7. Grid View</a:t>
            </a:r>
          </a:p>
        </p:txBody>
      </p:sp>
      <p:sp>
        <p:nvSpPr>
          <p:cNvPr id="27654" name="Rectangle 5"/>
          <p:cNvSpPr>
            <a:spLocks noChangeArrowheads="1"/>
          </p:cNvSpPr>
          <p:nvPr/>
        </p:nvSpPr>
        <p:spPr bwMode="auto">
          <a:xfrm>
            <a:off x="215900" y="3384550"/>
            <a:ext cx="3382963" cy="503238"/>
          </a:xfrm>
          <a:prstGeom prst="rect">
            <a:avLst/>
          </a:prstGeom>
          <a:solidFill>
            <a:srgbClr val="729FCF"/>
          </a:solidFill>
          <a:ln w="9360">
            <a:solidFill>
              <a:srgbClr val="3465A4"/>
            </a:solidFill>
            <a:round/>
            <a:headEnd/>
            <a:tailEnd/>
          </a:ln>
        </p:spPr>
        <p:txBody>
          <a:bodyPr wrap="none" lIns="90000" tIns="45000" rIns="90000" bIns="45000" anchor="ctr"/>
          <a:lstStyle/>
          <a:p>
            <a:pPr algn="ct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600" b="1">
                <a:solidFill>
                  <a:srgbClr val="000000"/>
                </a:solidFill>
                <a:latin typeface="FreeSans" charset="0"/>
                <a:ea typeface="DejaVu Sans" charset="0"/>
                <a:cs typeface="DejaVu Sans" charset="0"/>
              </a:rPr>
              <a:t>Layout options</a:t>
            </a: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strips(downLeft)">
                                      <p:cBhvr>
                                        <p:cTn id="7" dur="1000"/>
                                        <p:tgtEl>
                                          <p:spTgt spid="27650"/>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27651"/>
                                        </p:tgtEl>
                                        <p:attrNameLst>
                                          <p:attrName>style.visibility</p:attrName>
                                        </p:attrNameLst>
                                      </p:cBhvr>
                                      <p:to>
                                        <p:strVal val="visible"/>
                                      </p:to>
                                    </p:set>
                                    <p:animEffect transition="in" filter="dissolve">
                                      <p:cBhvr>
                                        <p:cTn id="11" dur="500"/>
                                        <p:tgtEl>
                                          <p:spTgt spid="27651"/>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7654"/>
                                        </p:tgtEl>
                                        <p:attrNameLst>
                                          <p:attrName>style.visibility</p:attrName>
                                        </p:attrNameLst>
                                      </p:cBhvr>
                                      <p:to>
                                        <p:strVal val="visible"/>
                                      </p:to>
                                    </p:set>
                                    <p:animEffect transition="in" filter="dissolve">
                                      <p:cBhvr>
                                        <p:cTn id="14" dur="500"/>
                                        <p:tgtEl>
                                          <p:spTgt spid="27654"/>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27653"/>
                                        </p:tgtEl>
                                        <p:attrNameLst>
                                          <p:attrName>style.visibility</p:attrName>
                                        </p:attrNameLst>
                                      </p:cBhvr>
                                      <p:to>
                                        <p:strVal val="visible"/>
                                      </p:to>
                                    </p:set>
                                    <p:animEffect transition="in" filter="dissolve">
                                      <p:cBhvr>
                                        <p:cTn id="17" dur="500"/>
                                        <p:tgtEl>
                                          <p:spTgt spid="27653"/>
                                        </p:tgtEl>
                                      </p:cBhvr>
                                    </p:animEffect>
                                  </p:childTnLst>
                                </p:cTn>
                              </p:par>
                              <p:par>
                                <p:cTn id="18" presetID="9" presetClass="entr" presetSubtype="0" fill="hold" nodeType="withEffect">
                                  <p:stCondLst>
                                    <p:cond delay="0"/>
                                  </p:stCondLst>
                                  <p:childTnLst>
                                    <p:set>
                                      <p:cBhvr>
                                        <p:cTn id="19" dur="1" fill="hold">
                                          <p:stCondLst>
                                            <p:cond delay="0"/>
                                          </p:stCondLst>
                                        </p:cTn>
                                        <p:tgtEl>
                                          <p:spTgt spid="27652"/>
                                        </p:tgtEl>
                                        <p:attrNameLst>
                                          <p:attrName>style.visibility</p:attrName>
                                        </p:attrNameLst>
                                      </p:cBhvr>
                                      <p:to>
                                        <p:strVal val="visible"/>
                                      </p:to>
                                    </p:set>
                                    <p:animEffect transition="in" filter="dissolve">
                                      <p:cBhvr>
                                        <p:cTn id="20" dur="5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p:bldP spid="27651" grpId="0"/>
      <p:bldP spid="27653" grpId="0" animBg="1"/>
      <p:bldP spid="2765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1"/>
          <p:cNvSpPr>
            <a:spLocks noChangeArrowheads="1"/>
          </p:cNvSpPr>
          <p:nvPr/>
        </p:nvSpPr>
        <p:spPr bwMode="auto">
          <a:xfrm>
            <a:off x="503238" y="301625"/>
            <a:ext cx="9070975" cy="922338"/>
          </a:xfrm>
          <a:prstGeom prst="rect">
            <a:avLst/>
          </a:prstGeom>
          <a:noFill/>
          <a:ln w="9525">
            <a:noFill/>
            <a:round/>
            <a:headEnd/>
            <a:tailEnd/>
          </a:ln>
        </p:spPr>
        <p:txBody>
          <a:bodyPr wrap="none" anchor="ctr"/>
          <a:lstStyle/>
          <a:p>
            <a:endParaRPr lang="en-IN"/>
          </a:p>
        </p:txBody>
      </p:sp>
      <p:sp>
        <p:nvSpPr>
          <p:cNvPr id="28675" name="Rectangle 2"/>
          <p:cNvSpPr>
            <a:spLocks noChangeArrowheads="1"/>
          </p:cNvSpPr>
          <p:nvPr/>
        </p:nvSpPr>
        <p:spPr bwMode="auto">
          <a:xfrm>
            <a:off x="503238" y="1768475"/>
            <a:ext cx="9070975" cy="4383088"/>
          </a:xfrm>
          <a:prstGeom prst="rect">
            <a:avLst/>
          </a:prstGeom>
          <a:noFill/>
          <a:ln w="9525">
            <a:noFill/>
            <a:round/>
            <a:headEnd/>
            <a:tailEnd/>
          </a:ln>
        </p:spPr>
        <p:txBody>
          <a:bodyPr wrap="none" anchor="ctr"/>
          <a:lstStyle/>
          <a:p>
            <a:endParaRPr lang="en-IN"/>
          </a:p>
        </p:txBody>
      </p:sp>
      <p:sp>
        <p:nvSpPr>
          <p:cNvPr id="18436" name="Rectangle 3"/>
          <p:cNvSpPr>
            <a:spLocks noGrp="1" noChangeArrowheads="1"/>
          </p:cNvSpPr>
          <p:nvPr>
            <p:ph type="title"/>
          </p:nvPr>
        </p:nvSpPr>
        <p:spPr>
          <a:xfrm>
            <a:off x="468313" y="493713"/>
            <a:ext cx="9070975" cy="801687"/>
          </a:xfrm>
        </p:spPr>
        <p:txBody>
          <a:bodyPr tIns="39240">
            <a:normAutofit fontScale="90000"/>
          </a:bodyPr>
          <a:lstStyle/>
          <a:p>
            <a:pPr algn="ctr" eaLnBrk="1" fontAlgn="auto" hangingPunct="1">
              <a:spcAft>
                <a:spcPts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pPr>
            <a:r>
              <a:rPr lang="en-IN" dirty="0" smtClean="0"/>
              <a:t>App Manifest</a:t>
            </a:r>
          </a:p>
        </p:txBody>
      </p:sp>
      <p:sp>
        <p:nvSpPr>
          <p:cNvPr id="19460" name="Rectangle 4"/>
          <p:cNvSpPr>
            <a:spLocks noGrp="1" noChangeArrowheads="1"/>
          </p:cNvSpPr>
          <p:nvPr>
            <p:ph sz="half" idx="1"/>
          </p:nvPr>
        </p:nvSpPr>
        <p:spPr>
          <a:xfrm>
            <a:off x="0" y="1422400"/>
            <a:ext cx="4751388" cy="5849938"/>
          </a:xfrm>
          <a:solidFill>
            <a:schemeClr val="bg2">
              <a:lumMod val="50000"/>
            </a:schemeClr>
          </a:solidFill>
          <a:ln cap="flat">
            <a:solidFill>
              <a:schemeClr val="tx2">
                <a:lumMod val="75000"/>
              </a:schemeClr>
            </a:solidFill>
          </a:ln>
        </p:spPr>
        <p:txBody>
          <a:bodyPr tIns="23040">
            <a:normAutofit fontScale="92500" lnSpcReduction="20000"/>
          </a:bodyPr>
          <a:lstStyle/>
          <a:p>
            <a:pPr marL="427038" indent="-322263" eaLnBrk="1" fontAlgn="auto" hangingPunct="1">
              <a:spcAft>
                <a:spcPts val="0"/>
              </a:spcAft>
              <a:buClr>
                <a:schemeClr val="tx1"/>
              </a:buClr>
              <a:buSzPct val="45000"/>
              <a:buFont typeface="Wingdings" pitchFamily="2" charset="2"/>
              <a:buChar char="Ø"/>
              <a:tabLst>
                <a:tab pos="427038" algn="l"/>
                <a:tab pos="531813" algn="l"/>
                <a:tab pos="981075" algn="l"/>
                <a:tab pos="1430338" algn="l"/>
                <a:tab pos="1879600" algn="l"/>
                <a:tab pos="2328863" algn="l"/>
                <a:tab pos="2778125" algn="l"/>
                <a:tab pos="3227388" algn="l"/>
                <a:tab pos="3676650" algn="l"/>
                <a:tab pos="4125913" algn="l"/>
                <a:tab pos="4575175" algn="l"/>
                <a:tab pos="5024438" algn="l"/>
                <a:tab pos="5473700" algn="l"/>
                <a:tab pos="5922963" algn="l"/>
                <a:tab pos="6372225" algn="l"/>
                <a:tab pos="6821488" algn="l"/>
                <a:tab pos="7270750" algn="l"/>
                <a:tab pos="7720013" algn="l"/>
                <a:tab pos="8169275" algn="l"/>
                <a:tab pos="8618538" algn="l"/>
                <a:tab pos="9067800" algn="l"/>
              </a:tabLst>
              <a:defRPr/>
            </a:pPr>
            <a:r>
              <a:rPr lang="en-IN" sz="2600" dirty="0" smtClean="0"/>
              <a:t>Every application must have an AndroidManifest.xml file (with precisely that name) in its root directory. The manifest file provides essential information about your app to the Android system, which the system must have before it can run any of the app's code.</a:t>
            </a:r>
          </a:p>
          <a:p>
            <a:pPr marL="427038" indent="-322263" eaLnBrk="1" fontAlgn="auto" hangingPunct="1">
              <a:spcAft>
                <a:spcPts val="0"/>
              </a:spcAft>
              <a:buClr>
                <a:schemeClr val="tx1"/>
              </a:buClr>
              <a:buSzPct val="45000"/>
              <a:buFont typeface="Wingdings" pitchFamily="2" charset="2"/>
              <a:buChar char="Ø"/>
              <a:tabLst>
                <a:tab pos="427038" algn="l"/>
                <a:tab pos="531813" algn="l"/>
                <a:tab pos="981075" algn="l"/>
                <a:tab pos="1430338" algn="l"/>
                <a:tab pos="1879600" algn="l"/>
                <a:tab pos="2328863" algn="l"/>
                <a:tab pos="2778125" algn="l"/>
                <a:tab pos="3227388" algn="l"/>
                <a:tab pos="3676650" algn="l"/>
                <a:tab pos="4125913" algn="l"/>
                <a:tab pos="4575175" algn="l"/>
                <a:tab pos="5024438" algn="l"/>
                <a:tab pos="5473700" algn="l"/>
                <a:tab pos="5922963" algn="l"/>
                <a:tab pos="6372225" algn="l"/>
                <a:tab pos="6821488" algn="l"/>
                <a:tab pos="7270750" algn="l"/>
                <a:tab pos="7720013" algn="l"/>
                <a:tab pos="8169275" algn="l"/>
                <a:tab pos="8618538" algn="l"/>
                <a:tab pos="9067800" algn="l"/>
              </a:tabLst>
              <a:defRPr/>
            </a:pPr>
            <a:r>
              <a:rPr lang="en-IN" sz="2600" dirty="0" smtClean="0"/>
              <a:t>It declares the permissions that the application must have in order to access protected parts of the API and interact with other applications. It also declares the permissions that others are required to have in order to interact with the application's components.</a:t>
            </a:r>
          </a:p>
        </p:txBody>
      </p:sp>
      <p:pic>
        <p:nvPicPr>
          <p:cNvPr id="28678" name="Picture 5"/>
          <p:cNvPicPr>
            <a:picLocks noChangeAspect="1" noChangeArrowheads="1"/>
          </p:cNvPicPr>
          <p:nvPr/>
        </p:nvPicPr>
        <p:blipFill>
          <a:blip r:embed="rId3"/>
          <a:srcRect/>
          <a:stretch>
            <a:fillRect/>
          </a:stretch>
        </p:blipFill>
        <p:spPr bwMode="auto">
          <a:xfrm>
            <a:off x="3959225" y="1008063"/>
            <a:ext cx="6443663" cy="6659562"/>
          </a:xfrm>
          <a:prstGeom prst="rect">
            <a:avLst/>
          </a:prstGeom>
          <a:noFill/>
          <a:ln w="9525">
            <a:noFill/>
            <a:round/>
            <a:headEnd/>
            <a:tailEnd/>
          </a:ln>
        </p:spPr>
      </p:pic>
    </p:spTree>
  </p:cSld>
  <p:clrMapOvr>
    <a:masterClrMapping/>
  </p:clrMapOvr>
  <p:transition spd="med">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18436"/>
                                        </p:tgtEl>
                                        <p:attrNameLst>
                                          <p:attrName>style.visibility</p:attrName>
                                        </p:attrNameLst>
                                      </p:cBhvr>
                                      <p:to>
                                        <p:strVal val="visible"/>
                                      </p:to>
                                    </p:set>
                                    <p:anim by="(-#ppt_w*2)" calcmode="lin" valueType="num">
                                      <p:cBhvr rctx="PPT">
                                        <p:cTn id="7" dur="500" autoRev="1" fill="hold">
                                          <p:stCondLst>
                                            <p:cond delay="0"/>
                                          </p:stCondLst>
                                        </p:cTn>
                                        <p:tgtEl>
                                          <p:spTgt spid="18436"/>
                                        </p:tgtEl>
                                        <p:attrNameLst>
                                          <p:attrName>ppt_w</p:attrName>
                                        </p:attrNameLst>
                                      </p:cBhvr>
                                    </p:anim>
                                    <p:anim by="(#ppt_w*0.50)" calcmode="lin" valueType="num">
                                      <p:cBhvr>
                                        <p:cTn id="8" dur="500" decel="50000" autoRev="1" fill="hold">
                                          <p:stCondLst>
                                            <p:cond delay="0"/>
                                          </p:stCondLst>
                                        </p:cTn>
                                        <p:tgtEl>
                                          <p:spTgt spid="18436"/>
                                        </p:tgtEl>
                                        <p:attrNameLst>
                                          <p:attrName>ppt_x</p:attrName>
                                        </p:attrNameLst>
                                      </p:cBhvr>
                                    </p:anim>
                                    <p:anim from="(-#ppt_h/2)" to="(#ppt_y)" calcmode="lin" valueType="num">
                                      <p:cBhvr>
                                        <p:cTn id="9" dur="1000" fill="hold">
                                          <p:stCondLst>
                                            <p:cond delay="0"/>
                                          </p:stCondLst>
                                        </p:cTn>
                                        <p:tgtEl>
                                          <p:spTgt spid="18436"/>
                                        </p:tgtEl>
                                        <p:attrNameLst>
                                          <p:attrName>ppt_y</p:attrName>
                                        </p:attrNameLst>
                                      </p:cBhvr>
                                    </p:anim>
                                    <p:animRot by="21600000">
                                      <p:cBhvr>
                                        <p:cTn id="10" dur="1000" fill="hold">
                                          <p:stCondLst>
                                            <p:cond delay="0"/>
                                          </p:stCondLst>
                                        </p:cTn>
                                        <p:tgtEl>
                                          <p:spTgt spid="18436"/>
                                        </p:tgtEl>
                                        <p:attrNameLst>
                                          <p:attrName>r</p:attrName>
                                        </p:attrNameLst>
                                      </p:cBhvr>
                                    </p:animRot>
                                  </p:childTnLst>
                                </p:cTn>
                              </p:par>
                            </p:childTnLst>
                          </p:cTn>
                        </p:par>
                        <p:par>
                          <p:cTn id="11" fill="hold">
                            <p:stCondLst>
                              <p:cond delay="2000"/>
                            </p:stCondLst>
                            <p:childTnLst>
                              <p:par>
                                <p:cTn id="12" presetID="37" presetClass="entr" presetSubtype="0" fill="hold" grpId="0" nodeType="afterEffect">
                                  <p:stCondLst>
                                    <p:cond delay="0"/>
                                  </p:stCondLst>
                                  <p:childTnLst>
                                    <p:set>
                                      <p:cBhvr>
                                        <p:cTn id="13" dur="1" fill="hold">
                                          <p:stCondLst>
                                            <p:cond delay="0"/>
                                          </p:stCondLst>
                                        </p:cTn>
                                        <p:tgtEl>
                                          <p:spTgt spid="19460">
                                            <p:bg/>
                                          </p:spTgt>
                                        </p:tgtEl>
                                        <p:attrNameLst>
                                          <p:attrName>style.visibility</p:attrName>
                                        </p:attrNameLst>
                                      </p:cBhvr>
                                      <p:to>
                                        <p:strVal val="visible"/>
                                      </p:to>
                                    </p:set>
                                    <p:animEffect transition="in" filter="fade">
                                      <p:cBhvr>
                                        <p:cTn id="14" dur="1000"/>
                                        <p:tgtEl>
                                          <p:spTgt spid="19460">
                                            <p:bg/>
                                          </p:spTgt>
                                        </p:tgtEl>
                                      </p:cBhvr>
                                    </p:animEffect>
                                    <p:anim calcmode="lin" valueType="num">
                                      <p:cBhvr>
                                        <p:cTn id="15" dur="1000" fill="hold"/>
                                        <p:tgtEl>
                                          <p:spTgt spid="19460">
                                            <p:bg/>
                                          </p:spTgt>
                                        </p:tgtEl>
                                        <p:attrNameLst>
                                          <p:attrName>ppt_x</p:attrName>
                                        </p:attrNameLst>
                                      </p:cBhvr>
                                      <p:tavLst>
                                        <p:tav tm="0">
                                          <p:val>
                                            <p:strVal val="#ppt_x"/>
                                          </p:val>
                                        </p:tav>
                                        <p:tav tm="100000">
                                          <p:val>
                                            <p:strVal val="#ppt_x"/>
                                          </p:val>
                                        </p:tav>
                                      </p:tavLst>
                                    </p:anim>
                                    <p:anim calcmode="lin" valueType="num">
                                      <p:cBhvr>
                                        <p:cTn id="16" dur="900" decel="100000" fill="hold"/>
                                        <p:tgtEl>
                                          <p:spTgt spid="19460">
                                            <p:bg/>
                                          </p:spTgt>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19460">
                                            <p:bg/>
                                          </p:spTgt>
                                        </p:tgtEl>
                                        <p:attrNameLst>
                                          <p:attrName>ppt_y</p:attrName>
                                        </p:attrNameLst>
                                      </p:cBhvr>
                                      <p:tavLst>
                                        <p:tav tm="0">
                                          <p:val>
                                            <p:strVal val="#ppt_y-.03"/>
                                          </p:val>
                                        </p:tav>
                                        <p:tav tm="100000">
                                          <p:val>
                                            <p:strVal val="#ppt_y"/>
                                          </p:val>
                                        </p:tav>
                                      </p:tavLst>
                                    </p:anim>
                                  </p:childTnLst>
                                </p:cTn>
                              </p:par>
                            </p:childTnLst>
                          </p:cTn>
                        </p:par>
                        <p:par>
                          <p:cTn id="18" fill="hold">
                            <p:stCondLst>
                              <p:cond delay="3000"/>
                            </p:stCondLst>
                            <p:childTnLst>
                              <p:par>
                                <p:cTn id="19" presetID="37" presetClass="entr" presetSubtype="0" fill="hold" grpId="0" nodeType="afterEffect">
                                  <p:stCondLst>
                                    <p:cond delay="0"/>
                                  </p:stCondLst>
                                  <p:childTnLst>
                                    <p:set>
                                      <p:cBhvr>
                                        <p:cTn id="20" dur="1" fill="hold">
                                          <p:stCondLst>
                                            <p:cond delay="0"/>
                                          </p:stCondLst>
                                        </p:cTn>
                                        <p:tgtEl>
                                          <p:spTgt spid="19460">
                                            <p:txEl>
                                              <p:pRg st="0" end="0"/>
                                            </p:txEl>
                                          </p:spTgt>
                                        </p:tgtEl>
                                        <p:attrNameLst>
                                          <p:attrName>style.visibility</p:attrName>
                                        </p:attrNameLst>
                                      </p:cBhvr>
                                      <p:to>
                                        <p:strVal val="visible"/>
                                      </p:to>
                                    </p:set>
                                    <p:animEffect transition="in" filter="fade">
                                      <p:cBhvr>
                                        <p:cTn id="21" dur="1000"/>
                                        <p:tgtEl>
                                          <p:spTgt spid="19460">
                                            <p:txEl>
                                              <p:pRg st="0" end="0"/>
                                            </p:txEl>
                                          </p:spTgt>
                                        </p:tgtEl>
                                      </p:cBhvr>
                                    </p:animEffect>
                                    <p:anim calcmode="lin" valueType="num">
                                      <p:cBhvr>
                                        <p:cTn id="22" dur="1000" fill="hold"/>
                                        <p:tgtEl>
                                          <p:spTgt spid="19460">
                                            <p:txEl>
                                              <p:pRg st="0" end="0"/>
                                            </p:txEl>
                                          </p:spTgt>
                                        </p:tgtEl>
                                        <p:attrNameLst>
                                          <p:attrName>ppt_x</p:attrName>
                                        </p:attrNameLst>
                                      </p:cBhvr>
                                      <p:tavLst>
                                        <p:tav tm="0">
                                          <p:val>
                                            <p:strVal val="#ppt_x"/>
                                          </p:val>
                                        </p:tav>
                                        <p:tav tm="100000">
                                          <p:val>
                                            <p:strVal val="#ppt_x"/>
                                          </p:val>
                                        </p:tav>
                                      </p:tavLst>
                                    </p:anim>
                                    <p:anim calcmode="lin" valueType="num">
                                      <p:cBhvr>
                                        <p:cTn id="23" dur="900" decel="100000" fill="hold"/>
                                        <p:tgtEl>
                                          <p:spTgt spid="19460">
                                            <p:txEl>
                                              <p:pRg st="0" end="0"/>
                                            </p:txEl>
                                          </p:spTgt>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9460">
                                            <p:txEl>
                                              <p:pRg st="0" end="0"/>
                                            </p:txEl>
                                          </p:spTgt>
                                        </p:tgtEl>
                                        <p:attrNameLst>
                                          <p:attrName>ppt_y</p:attrName>
                                        </p:attrNameLst>
                                      </p:cBhvr>
                                      <p:tavLst>
                                        <p:tav tm="0">
                                          <p:val>
                                            <p:strVal val="#ppt_y-.03"/>
                                          </p:val>
                                        </p:tav>
                                        <p:tav tm="100000">
                                          <p:val>
                                            <p:strVal val="#ppt_y"/>
                                          </p:val>
                                        </p:tav>
                                      </p:tavLst>
                                    </p:anim>
                                  </p:childTnLst>
                                </p:cTn>
                              </p:par>
                            </p:childTnLst>
                          </p:cTn>
                        </p:par>
                        <p:par>
                          <p:cTn id="25" fill="hold">
                            <p:stCondLst>
                              <p:cond delay="4000"/>
                            </p:stCondLst>
                            <p:childTnLst>
                              <p:par>
                                <p:cTn id="26" presetID="37" presetClass="entr" presetSubtype="0" fill="hold" grpId="0" nodeType="afterEffect">
                                  <p:stCondLst>
                                    <p:cond delay="0"/>
                                  </p:stCondLst>
                                  <p:childTnLst>
                                    <p:set>
                                      <p:cBhvr>
                                        <p:cTn id="27" dur="1" fill="hold">
                                          <p:stCondLst>
                                            <p:cond delay="0"/>
                                          </p:stCondLst>
                                        </p:cTn>
                                        <p:tgtEl>
                                          <p:spTgt spid="19460">
                                            <p:txEl>
                                              <p:pRg st="1" end="1"/>
                                            </p:txEl>
                                          </p:spTgt>
                                        </p:tgtEl>
                                        <p:attrNameLst>
                                          <p:attrName>style.visibility</p:attrName>
                                        </p:attrNameLst>
                                      </p:cBhvr>
                                      <p:to>
                                        <p:strVal val="visible"/>
                                      </p:to>
                                    </p:set>
                                    <p:animEffect transition="in" filter="fade">
                                      <p:cBhvr>
                                        <p:cTn id="28" dur="1000"/>
                                        <p:tgtEl>
                                          <p:spTgt spid="19460">
                                            <p:txEl>
                                              <p:pRg st="1" end="1"/>
                                            </p:txEl>
                                          </p:spTgt>
                                        </p:tgtEl>
                                      </p:cBhvr>
                                    </p:animEffect>
                                    <p:anim calcmode="lin" valueType="num">
                                      <p:cBhvr>
                                        <p:cTn id="29" dur="1000" fill="hold"/>
                                        <p:tgtEl>
                                          <p:spTgt spid="19460">
                                            <p:txEl>
                                              <p:pRg st="1" end="1"/>
                                            </p:txEl>
                                          </p:spTgt>
                                        </p:tgtEl>
                                        <p:attrNameLst>
                                          <p:attrName>ppt_x</p:attrName>
                                        </p:attrNameLst>
                                      </p:cBhvr>
                                      <p:tavLst>
                                        <p:tav tm="0">
                                          <p:val>
                                            <p:strVal val="#ppt_x"/>
                                          </p:val>
                                        </p:tav>
                                        <p:tav tm="100000">
                                          <p:val>
                                            <p:strVal val="#ppt_x"/>
                                          </p:val>
                                        </p:tav>
                                      </p:tavLst>
                                    </p:anim>
                                    <p:anim calcmode="lin" valueType="num">
                                      <p:cBhvr>
                                        <p:cTn id="30" dur="900" decel="100000" fill="hold"/>
                                        <p:tgtEl>
                                          <p:spTgt spid="19460">
                                            <p:txEl>
                                              <p:pRg st="1" end="1"/>
                                            </p:txEl>
                                          </p:spTgt>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19460">
                                            <p:txEl>
                                              <p:pRg st="1" end="1"/>
                                            </p:txEl>
                                          </p:spTgt>
                                        </p:tgtEl>
                                        <p:attrNameLst>
                                          <p:attrName>ppt_y</p:attrName>
                                        </p:attrNameLst>
                                      </p:cBhvr>
                                      <p:tavLst>
                                        <p:tav tm="0">
                                          <p:val>
                                            <p:strVal val="#ppt_y-.03"/>
                                          </p:val>
                                        </p:tav>
                                        <p:tav tm="100000">
                                          <p:val>
                                            <p:strVal val="#ppt_y"/>
                                          </p:val>
                                        </p:tav>
                                      </p:tavLst>
                                    </p:anim>
                                  </p:childTnLst>
                                </p:cTn>
                              </p:par>
                              <p:par>
                                <p:cTn id="32" presetID="37" presetClass="entr" presetSubtype="0" fill="hold" nodeType="withEffect">
                                  <p:stCondLst>
                                    <p:cond delay="0"/>
                                  </p:stCondLst>
                                  <p:childTnLst>
                                    <p:set>
                                      <p:cBhvr>
                                        <p:cTn id="33" dur="1" fill="hold">
                                          <p:stCondLst>
                                            <p:cond delay="0"/>
                                          </p:stCondLst>
                                        </p:cTn>
                                        <p:tgtEl>
                                          <p:spTgt spid="28678"/>
                                        </p:tgtEl>
                                        <p:attrNameLst>
                                          <p:attrName>style.visibility</p:attrName>
                                        </p:attrNameLst>
                                      </p:cBhvr>
                                      <p:to>
                                        <p:strVal val="visible"/>
                                      </p:to>
                                    </p:set>
                                    <p:animEffect transition="in" filter="fade">
                                      <p:cBhvr>
                                        <p:cTn id="34" dur="1000"/>
                                        <p:tgtEl>
                                          <p:spTgt spid="28678"/>
                                        </p:tgtEl>
                                      </p:cBhvr>
                                    </p:animEffect>
                                    <p:anim calcmode="lin" valueType="num">
                                      <p:cBhvr>
                                        <p:cTn id="35" dur="1000" fill="hold"/>
                                        <p:tgtEl>
                                          <p:spTgt spid="28678"/>
                                        </p:tgtEl>
                                        <p:attrNameLst>
                                          <p:attrName>ppt_x</p:attrName>
                                        </p:attrNameLst>
                                      </p:cBhvr>
                                      <p:tavLst>
                                        <p:tav tm="0">
                                          <p:val>
                                            <p:strVal val="#ppt_x"/>
                                          </p:val>
                                        </p:tav>
                                        <p:tav tm="100000">
                                          <p:val>
                                            <p:strVal val="#ppt_x"/>
                                          </p:val>
                                        </p:tav>
                                      </p:tavLst>
                                    </p:anim>
                                    <p:anim calcmode="lin" valueType="num">
                                      <p:cBhvr>
                                        <p:cTn id="36" dur="900" decel="100000" fill="hold"/>
                                        <p:tgtEl>
                                          <p:spTgt spid="28678"/>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2867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p:bldP spid="19460"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a:xfrm>
            <a:off x="182563" y="0"/>
            <a:ext cx="9753600" cy="792163"/>
          </a:xfrm>
        </p:spPr>
        <p:txBody>
          <a:bodyPr>
            <a:normAutofit/>
          </a:bodyPr>
          <a:lstStyle/>
          <a:p>
            <a:pPr eaLnBrk="1" fontAlgn="auto" hangingPunct="1">
              <a:spcAft>
                <a:spcPts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 pos="9434513" algn="l"/>
              </a:tabLst>
              <a:defRPr/>
            </a:pPr>
            <a:r>
              <a:rPr lang="en-IN" sz="4800" dirty="0" smtClean="0">
                <a:solidFill>
                  <a:schemeClr val="accent5">
                    <a:lumMod val="75000"/>
                  </a:schemeClr>
                </a:solidFill>
              </a:rPr>
              <a:t>Generating the debug/release .</a:t>
            </a:r>
            <a:r>
              <a:rPr lang="en-IN" sz="4800" dirty="0" err="1" smtClean="0">
                <a:solidFill>
                  <a:schemeClr val="accent5">
                    <a:lumMod val="75000"/>
                  </a:schemeClr>
                </a:solidFill>
              </a:rPr>
              <a:t>apk</a:t>
            </a:r>
            <a:r>
              <a:rPr lang="en-IN" sz="4800" dirty="0" smtClean="0">
                <a:solidFill>
                  <a:schemeClr val="accent5">
                    <a:lumMod val="75000"/>
                  </a:schemeClr>
                </a:solidFill>
              </a:rPr>
              <a:t> file</a:t>
            </a:r>
          </a:p>
        </p:txBody>
      </p:sp>
      <p:sp>
        <p:nvSpPr>
          <p:cNvPr id="19459" name="Rectangle 2"/>
          <p:cNvSpPr>
            <a:spLocks noGrp="1" noChangeArrowheads="1"/>
          </p:cNvSpPr>
          <p:nvPr>
            <p:ph sz="half" idx="1"/>
          </p:nvPr>
        </p:nvSpPr>
        <p:spPr>
          <a:xfrm>
            <a:off x="5184775" y="936625"/>
            <a:ext cx="4751388" cy="6480175"/>
          </a:xfrm>
        </p:spPr>
        <p:txBody>
          <a:bodyPr>
            <a:normAutofit fontScale="85000" lnSpcReduction="20000"/>
          </a:bodyPr>
          <a:lstStyle/>
          <a:p>
            <a:pPr marL="302383" indent="-338138" eaLnBrk="1" fontAlgn="auto" hangingPunct="1">
              <a:spcAft>
                <a:spcPts val="0"/>
              </a:spcAft>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3200" dirty="0" smtClean="0"/>
              <a:t>1. Compiler converts the source code into DEX files, including the </a:t>
            </a:r>
            <a:r>
              <a:rPr lang="en-IN" sz="3200" dirty="0" err="1" smtClean="0"/>
              <a:t>bytecode</a:t>
            </a:r>
            <a:r>
              <a:rPr lang="en-IN" sz="3200" dirty="0" smtClean="0"/>
              <a:t>.</a:t>
            </a:r>
          </a:p>
          <a:p>
            <a:pPr marL="302383" indent="-338138" eaLnBrk="1" fontAlgn="auto" hangingPunct="1">
              <a:spcAft>
                <a:spcPts val="0"/>
              </a:spcAft>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3200" dirty="0" smtClean="0"/>
              <a:t>2. The APK Packager combines DEX files and compiled resources into single APK. APK must be signed before deployment.</a:t>
            </a:r>
          </a:p>
          <a:p>
            <a:pPr marL="302383" indent="-338138" eaLnBrk="1" fontAlgn="auto" hangingPunct="1">
              <a:spcAft>
                <a:spcPts val="0"/>
              </a:spcAft>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3200" dirty="0" smtClean="0"/>
              <a:t>3. The APK packager signs the APK using either the debug or release </a:t>
            </a:r>
            <a:r>
              <a:rPr lang="en-IN" sz="3200" dirty="0" err="1" smtClean="0"/>
              <a:t>keystore</a:t>
            </a:r>
            <a:r>
              <a:rPr lang="en-IN" sz="3200" dirty="0" smtClean="0"/>
              <a:t>.</a:t>
            </a:r>
          </a:p>
          <a:p>
            <a:pPr marL="302383" indent="-338138" eaLnBrk="1" fontAlgn="auto" hangingPunct="1">
              <a:spcAft>
                <a:spcPts val="0"/>
              </a:spcAft>
              <a:buClrTx/>
              <a:buSz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3200" dirty="0" smtClean="0"/>
              <a:t>4. At the end of the build process, you have either a debug APK or release APK of your app that you can use to deploy, test, or release to external users. </a:t>
            </a:r>
          </a:p>
        </p:txBody>
      </p:sp>
      <p:pic>
        <p:nvPicPr>
          <p:cNvPr id="30724" name="Picture 3"/>
          <p:cNvPicPr>
            <a:picLocks noChangeAspect="1" noChangeArrowheads="1"/>
          </p:cNvPicPr>
          <p:nvPr/>
        </p:nvPicPr>
        <p:blipFill>
          <a:blip r:embed="rId3"/>
          <a:srcRect/>
          <a:stretch>
            <a:fillRect/>
          </a:stretch>
        </p:blipFill>
        <p:spPr bwMode="auto">
          <a:xfrm>
            <a:off x="123825" y="936625"/>
            <a:ext cx="4967288" cy="6519863"/>
          </a:xfrm>
          <a:prstGeom prst="rect">
            <a:avLst/>
          </a:prstGeom>
          <a:noFill/>
          <a:ln w="9525">
            <a:noFill/>
            <a:round/>
            <a:headEnd/>
            <a:tailEnd/>
          </a:ln>
        </p:spPr>
      </p:pic>
    </p:spTree>
  </p:cSld>
  <p:clrMapOvr>
    <a:masterClrMapping/>
  </p:clrMapOvr>
  <p:transition spd="med">
    <p:pull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iterate type="lt">
                                    <p:tmPct val="0"/>
                                  </p:iterate>
                                  <p:childTnLst>
                                    <p:set>
                                      <p:cBhvr>
                                        <p:cTn id="6" dur="1" fill="hold">
                                          <p:stCondLst>
                                            <p:cond delay="0"/>
                                          </p:stCondLst>
                                        </p:cTn>
                                        <p:tgtEl>
                                          <p:spTgt spid="19458"/>
                                        </p:tgtEl>
                                        <p:attrNameLst>
                                          <p:attrName>style.visibility</p:attrName>
                                        </p:attrNameLst>
                                      </p:cBhvr>
                                      <p:to>
                                        <p:strVal val="visible"/>
                                      </p:to>
                                    </p:set>
                                    <p:anim calcmode="lin" valueType="num">
                                      <p:cBhvr>
                                        <p:cTn id="7" dur="500" fill="hold"/>
                                        <p:tgtEl>
                                          <p:spTgt spid="19458"/>
                                        </p:tgtEl>
                                        <p:attrNameLst>
                                          <p:attrName>ppt_w</p:attrName>
                                        </p:attrNameLst>
                                      </p:cBhvr>
                                      <p:tavLst>
                                        <p:tav tm="0">
                                          <p:val>
                                            <p:fltVal val="0"/>
                                          </p:val>
                                        </p:tav>
                                        <p:tav tm="100000">
                                          <p:val>
                                            <p:strVal val="#ppt_w"/>
                                          </p:val>
                                        </p:tav>
                                      </p:tavLst>
                                    </p:anim>
                                    <p:anim calcmode="lin" valueType="num">
                                      <p:cBhvr>
                                        <p:cTn id="8" dur="500" fill="hold"/>
                                        <p:tgtEl>
                                          <p:spTgt spid="19458"/>
                                        </p:tgtEl>
                                        <p:attrNameLst>
                                          <p:attrName>ppt_h</p:attrName>
                                        </p:attrNameLst>
                                      </p:cBhvr>
                                      <p:tavLst>
                                        <p:tav tm="0">
                                          <p:val>
                                            <p:fltVal val="0"/>
                                          </p:val>
                                        </p:tav>
                                        <p:tav tm="100000">
                                          <p:val>
                                            <p:strVal val="#ppt_h"/>
                                          </p:val>
                                        </p:tav>
                                      </p:tavLst>
                                    </p:anim>
                                    <p:anim calcmode="lin" valueType="num">
                                      <p:cBhvr>
                                        <p:cTn id="9" dur="500" fill="hold"/>
                                        <p:tgtEl>
                                          <p:spTgt spid="19458"/>
                                        </p:tgtEl>
                                        <p:attrNameLst>
                                          <p:attrName>style.rotation</p:attrName>
                                        </p:attrNameLst>
                                      </p:cBhvr>
                                      <p:tavLst>
                                        <p:tav tm="0">
                                          <p:val>
                                            <p:fltVal val="360"/>
                                          </p:val>
                                        </p:tav>
                                        <p:tav tm="100000">
                                          <p:val>
                                            <p:fltVal val="0"/>
                                          </p:val>
                                        </p:tav>
                                      </p:tavLst>
                                    </p:anim>
                                    <p:animEffect transition="in" filter="fade">
                                      <p:cBhvr>
                                        <p:cTn id="10" dur="500"/>
                                        <p:tgtEl>
                                          <p:spTgt spid="19458"/>
                                        </p:tgtEl>
                                      </p:cBhvr>
                                    </p:animEffect>
                                  </p:childTnLst>
                                </p:cTn>
                              </p:par>
                            </p:childTnLst>
                          </p:cTn>
                        </p:par>
                        <p:par>
                          <p:cTn id="11" fill="hold">
                            <p:stCondLst>
                              <p:cond delay="500"/>
                            </p:stCondLst>
                            <p:childTnLst>
                              <p:par>
                                <p:cTn id="12" presetID="49" presetClass="entr" presetSubtype="0" decel="100000" fill="hold" nodeType="afterEffect">
                                  <p:stCondLst>
                                    <p:cond delay="0"/>
                                  </p:stCondLst>
                                  <p:childTnLst>
                                    <p:set>
                                      <p:cBhvr>
                                        <p:cTn id="13" dur="1" fill="hold">
                                          <p:stCondLst>
                                            <p:cond delay="0"/>
                                          </p:stCondLst>
                                        </p:cTn>
                                        <p:tgtEl>
                                          <p:spTgt spid="30724"/>
                                        </p:tgtEl>
                                        <p:attrNameLst>
                                          <p:attrName>style.visibility</p:attrName>
                                        </p:attrNameLst>
                                      </p:cBhvr>
                                      <p:to>
                                        <p:strVal val="visible"/>
                                      </p:to>
                                    </p:set>
                                    <p:anim calcmode="lin" valueType="num">
                                      <p:cBhvr>
                                        <p:cTn id="14" dur="500" fill="hold"/>
                                        <p:tgtEl>
                                          <p:spTgt spid="30724"/>
                                        </p:tgtEl>
                                        <p:attrNameLst>
                                          <p:attrName>ppt_w</p:attrName>
                                        </p:attrNameLst>
                                      </p:cBhvr>
                                      <p:tavLst>
                                        <p:tav tm="0">
                                          <p:val>
                                            <p:fltVal val="0"/>
                                          </p:val>
                                        </p:tav>
                                        <p:tav tm="100000">
                                          <p:val>
                                            <p:strVal val="#ppt_w"/>
                                          </p:val>
                                        </p:tav>
                                      </p:tavLst>
                                    </p:anim>
                                    <p:anim calcmode="lin" valueType="num">
                                      <p:cBhvr>
                                        <p:cTn id="15" dur="500" fill="hold"/>
                                        <p:tgtEl>
                                          <p:spTgt spid="30724"/>
                                        </p:tgtEl>
                                        <p:attrNameLst>
                                          <p:attrName>ppt_h</p:attrName>
                                        </p:attrNameLst>
                                      </p:cBhvr>
                                      <p:tavLst>
                                        <p:tav tm="0">
                                          <p:val>
                                            <p:fltVal val="0"/>
                                          </p:val>
                                        </p:tav>
                                        <p:tav tm="100000">
                                          <p:val>
                                            <p:strVal val="#ppt_h"/>
                                          </p:val>
                                        </p:tav>
                                      </p:tavLst>
                                    </p:anim>
                                    <p:anim calcmode="lin" valueType="num">
                                      <p:cBhvr>
                                        <p:cTn id="16" dur="500" fill="hold"/>
                                        <p:tgtEl>
                                          <p:spTgt spid="30724"/>
                                        </p:tgtEl>
                                        <p:attrNameLst>
                                          <p:attrName>style.rotation</p:attrName>
                                        </p:attrNameLst>
                                      </p:cBhvr>
                                      <p:tavLst>
                                        <p:tav tm="0">
                                          <p:val>
                                            <p:fltVal val="360"/>
                                          </p:val>
                                        </p:tav>
                                        <p:tav tm="100000">
                                          <p:val>
                                            <p:fltVal val="0"/>
                                          </p:val>
                                        </p:tav>
                                      </p:tavLst>
                                    </p:anim>
                                    <p:animEffect transition="in" filter="fade">
                                      <p:cBhvr>
                                        <p:cTn id="17" dur="500"/>
                                        <p:tgtEl>
                                          <p:spTgt spid="30724"/>
                                        </p:tgtEl>
                                      </p:cBhvr>
                                    </p:animEffect>
                                  </p:childTnLst>
                                </p:cTn>
                              </p:par>
                            </p:childTnLst>
                          </p:cTn>
                        </p:par>
                        <p:par>
                          <p:cTn id="18" fill="hold">
                            <p:stCondLst>
                              <p:cond delay="1000"/>
                            </p:stCondLst>
                            <p:childTnLst>
                              <p:par>
                                <p:cTn id="19" presetID="37" presetClass="entr" presetSubtype="0" fill="hold" grpId="0" nodeType="afterEffect">
                                  <p:stCondLst>
                                    <p:cond delay="0"/>
                                  </p:stCondLst>
                                  <p:childTnLst>
                                    <p:set>
                                      <p:cBhvr>
                                        <p:cTn id="20" dur="1" fill="hold">
                                          <p:stCondLst>
                                            <p:cond delay="0"/>
                                          </p:stCondLst>
                                        </p:cTn>
                                        <p:tgtEl>
                                          <p:spTgt spid="19459">
                                            <p:txEl>
                                              <p:pRg st="0" end="0"/>
                                            </p:txEl>
                                          </p:spTgt>
                                        </p:tgtEl>
                                        <p:attrNameLst>
                                          <p:attrName>style.visibility</p:attrName>
                                        </p:attrNameLst>
                                      </p:cBhvr>
                                      <p:to>
                                        <p:strVal val="visible"/>
                                      </p:to>
                                    </p:set>
                                    <p:animEffect transition="in" filter="fade">
                                      <p:cBhvr>
                                        <p:cTn id="21" dur="1000"/>
                                        <p:tgtEl>
                                          <p:spTgt spid="19459">
                                            <p:txEl>
                                              <p:pRg st="0" end="0"/>
                                            </p:txEl>
                                          </p:spTgt>
                                        </p:tgtEl>
                                      </p:cBhvr>
                                    </p:animEffect>
                                    <p:anim calcmode="lin" valueType="num">
                                      <p:cBhvr>
                                        <p:cTn id="22" dur="1000" fill="hold"/>
                                        <p:tgtEl>
                                          <p:spTgt spid="19459">
                                            <p:txEl>
                                              <p:pRg st="0" end="0"/>
                                            </p:txEl>
                                          </p:spTgt>
                                        </p:tgtEl>
                                        <p:attrNameLst>
                                          <p:attrName>ppt_x</p:attrName>
                                        </p:attrNameLst>
                                      </p:cBhvr>
                                      <p:tavLst>
                                        <p:tav tm="0">
                                          <p:val>
                                            <p:strVal val="#ppt_x"/>
                                          </p:val>
                                        </p:tav>
                                        <p:tav tm="100000">
                                          <p:val>
                                            <p:strVal val="#ppt_x"/>
                                          </p:val>
                                        </p:tav>
                                      </p:tavLst>
                                    </p:anim>
                                    <p:anim calcmode="lin" valueType="num">
                                      <p:cBhvr>
                                        <p:cTn id="23" dur="900" decel="100000" fill="hold"/>
                                        <p:tgtEl>
                                          <p:spTgt spid="19459">
                                            <p:txEl>
                                              <p:pRg st="0" end="0"/>
                                            </p:txEl>
                                          </p:spTgt>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9459">
                                            <p:txEl>
                                              <p:pRg st="0" end="0"/>
                                            </p:txEl>
                                          </p:spTgt>
                                        </p:tgtEl>
                                        <p:attrNameLst>
                                          <p:attrName>ppt_y</p:attrName>
                                        </p:attrNameLst>
                                      </p:cBhvr>
                                      <p:tavLst>
                                        <p:tav tm="0">
                                          <p:val>
                                            <p:strVal val="#ppt_y-.03"/>
                                          </p:val>
                                        </p:tav>
                                        <p:tav tm="100000">
                                          <p:val>
                                            <p:strVal val="#ppt_y"/>
                                          </p:val>
                                        </p:tav>
                                      </p:tavLst>
                                    </p:anim>
                                  </p:childTnLst>
                                </p:cTn>
                              </p:par>
                            </p:childTnLst>
                          </p:cTn>
                        </p:par>
                        <p:par>
                          <p:cTn id="25" fill="hold">
                            <p:stCondLst>
                              <p:cond delay="2000"/>
                            </p:stCondLst>
                            <p:childTnLst>
                              <p:par>
                                <p:cTn id="26" presetID="37" presetClass="entr" presetSubtype="0" fill="hold" grpId="0" nodeType="afterEffect">
                                  <p:stCondLst>
                                    <p:cond delay="0"/>
                                  </p:stCondLst>
                                  <p:childTnLst>
                                    <p:set>
                                      <p:cBhvr>
                                        <p:cTn id="27" dur="1" fill="hold">
                                          <p:stCondLst>
                                            <p:cond delay="0"/>
                                          </p:stCondLst>
                                        </p:cTn>
                                        <p:tgtEl>
                                          <p:spTgt spid="19459">
                                            <p:txEl>
                                              <p:pRg st="1" end="1"/>
                                            </p:txEl>
                                          </p:spTgt>
                                        </p:tgtEl>
                                        <p:attrNameLst>
                                          <p:attrName>style.visibility</p:attrName>
                                        </p:attrNameLst>
                                      </p:cBhvr>
                                      <p:to>
                                        <p:strVal val="visible"/>
                                      </p:to>
                                    </p:set>
                                    <p:animEffect transition="in" filter="fade">
                                      <p:cBhvr>
                                        <p:cTn id="28" dur="1000"/>
                                        <p:tgtEl>
                                          <p:spTgt spid="19459">
                                            <p:txEl>
                                              <p:pRg st="1" end="1"/>
                                            </p:txEl>
                                          </p:spTgt>
                                        </p:tgtEl>
                                      </p:cBhvr>
                                    </p:animEffect>
                                    <p:anim calcmode="lin" valueType="num">
                                      <p:cBhvr>
                                        <p:cTn id="29" dur="1000" fill="hold"/>
                                        <p:tgtEl>
                                          <p:spTgt spid="19459">
                                            <p:txEl>
                                              <p:pRg st="1" end="1"/>
                                            </p:txEl>
                                          </p:spTgt>
                                        </p:tgtEl>
                                        <p:attrNameLst>
                                          <p:attrName>ppt_x</p:attrName>
                                        </p:attrNameLst>
                                      </p:cBhvr>
                                      <p:tavLst>
                                        <p:tav tm="0">
                                          <p:val>
                                            <p:strVal val="#ppt_x"/>
                                          </p:val>
                                        </p:tav>
                                        <p:tav tm="100000">
                                          <p:val>
                                            <p:strVal val="#ppt_x"/>
                                          </p:val>
                                        </p:tav>
                                      </p:tavLst>
                                    </p:anim>
                                    <p:anim calcmode="lin" valueType="num">
                                      <p:cBhvr>
                                        <p:cTn id="30" dur="900" decel="100000" fill="hold"/>
                                        <p:tgtEl>
                                          <p:spTgt spid="19459">
                                            <p:txEl>
                                              <p:pRg st="1" end="1"/>
                                            </p:txEl>
                                          </p:spTgt>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19459">
                                            <p:txEl>
                                              <p:pRg st="1" end="1"/>
                                            </p:txEl>
                                          </p:spTgt>
                                        </p:tgtEl>
                                        <p:attrNameLst>
                                          <p:attrName>ppt_y</p:attrName>
                                        </p:attrNameLst>
                                      </p:cBhvr>
                                      <p:tavLst>
                                        <p:tav tm="0">
                                          <p:val>
                                            <p:strVal val="#ppt_y-.03"/>
                                          </p:val>
                                        </p:tav>
                                        <p:tav tm="100000">
                                          <p:val>
                                            <p:strVal val="#ppt_y"/>
                                          </p:val>
                                        </p:tav>
                                      </p:tavLst>
                                    </p:anim>
                                  </p:childTnLst>
                                </p:cTn>
                              </p:par>
                            </p:childTnLst>
                          </p:cTn>
                        </p:par>
                        <p:par>
                          <p:cTn id="32" fill="hold">
                            <p:stCondLst>
                              <p:cond delay="3000"/>
                            </p:stCondLst>
                            <p:childTnLst>
                              <p:par>
                                <p:cTn id="33" presetID="37" presetClass="entr" presetSubtype="0" fill="hold" grpId="0" nodeType="afterEffect">
                                  <p:stCondLst>
                                    <p:cond delay="0"/>
                                  </p:stCondLst>
                                  <p:childTnLst>
                                    <p:set>
                                      <p:cBhvr>
                                        <p:cTn id="34" dur="1" fill="hold">
                                          <p:stCondLst>
                                            <p:cond delay="0"/>
                                          </p:stCondLst>
                                        </p:cTn>
                                        <p:tgtEl>
                                          <p:spTgt spid="19459">
                                            <p:txEl>
                                              <p:pRg st="2" end="2"/>
                                            </p:txEl>
                                          </p:spTgt>
                                        </p:tgtEl>
                                        <p:attrNameLst>
                                          <p:attrName>style.visibility</p:attrName>
                                        </p:attrNameLst>
                                      </p:cBhvr>
                                      <p:to>
                                        <p:strVal val="visible"/>
                                      </p:to>
                                    </p:set>
                                    <p:animEffect transition="in" filter="fade">
                                      <p:cBhvr>
                                        <p:cTn id="35" dur="1000"/>
                                        <p:tgtEl>
                                          <p:spTgt spid="19459">
                                            <p:txEl>
                                              <p:pRg st="2" end="2"/>
                                            </p:txEl>
                                          </p:spTgt>
                                        </p:tgtEl>
                                      </p:cBhvr>
                                    </p:animEffect>
                                    <p:anim calcmode="lin" valueType="num">
                                      <p:cBhvr>
                                        <p:cTn id="36" dur="1000" fill="hold"/>
                                        <p:tgtEl>
                                          <p:spTgt spid="19459">
                                            <p:txEl>
                                              <p:pRg st="2" end="2"/>
                                            </p:txEl>
                                          </p:spTgt>
                                        </p:tgtEl>
                                        <p:attrNameLst>
                                          <p:attrName>ppt_x</p:attrName>
                                        </p:attrNameLst>
                                      </p:cBhvr>
                                      <p:tavLst>
                                        <p:tav tm="0">
                                          <p:val>
                                            <p:strVal val="#ppt_x"/>
                                          </p:val>
                                        </p:tav>
                                        <p:tav tm="100000">
                                          <p:val>
                                            <p:strVal val="#ppt_x"/>
                                          </p:val>
                                        </p:tav>
                                      </p:tavLst>
                                    </p:anim>
                                    <p:anim calcmode="lin" valueType="num">
                                      <p:cBhvr>
                                        <p:cTn id="37" dur="900" decel="100000" fill="hold"/>
                                        <p:tgtEl>
                                          <p:spTgt spid="19459">
                                            <p:txEl>
                                              <p:pRg st="2" end="2"/>
                                            </p:txEl>
                                          </p:spTgt>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19459">
                                            <p:txEl>
                                              <p:pRg st="2" end="2"/>
                                            </p:txEl>
                                          </p:spTgt>
                                        </p:tgtEl>
                                        <p:attrNameLst>
                                          <p:attrName>ppt_y</p:attrName>
                                        </p:attrNameLst>
                                      </p:cBhvr>
                                      <p:tavLst>
                                        <p:tav tm="0">
                                          <p:val>
                                            <p:strVal val="#ppt_y-.03"/>
                                          </p:val>
                                        </p:tav>
                                        <p:tav tm="100000">
                                          <p:val>
                                            <p:strVal val="#ppt_y"/>
                                          </p:val>
                                        </p:tav>
                                      </p:tavLst>
                                    </p:anim>
                                  </p:childTnLst>
                                </p:cTn>
                              </p:par>
                            </p:childTnLst>
                          </p:cTn>
                        </p:par>
                        <p:par>
                          <p:cTn id="39" fill="hold">
                            <p:stCondLst>
                              <p:cond delay="4000"/>
                            </p:stCondLst>
                            <p:childTnLst>
                              <p:par>
                                <p:cTn id="40" presetID="37" presetClass="entr" presetSubtype="0" fill="hold" grpId="0" nodeType="afterEffect">
                                  <p:stCondLst>
                                    <p:cond delay="0"/>
                                  </p:stCondLst>
                                  <p:childTnLst>
                                    <p:set>
                                      <p:cBhvr>
                                        <p:cTn id="41" dur="1" fill="hold">
                                          <p:stCondLst>
                                            <p:cond delay="0"/>
                                          </p:stCondLst>
                                        </p:cTn>
                                        <p:tgtEl>
                                          <p:spTgt spid="19459">
                                            <p:txEl>
                                              <p:pRg st="3" end="3"/>
                                            </p:txEl>
                                          </p:spTgt>
                                        </p:tgtEl>
                                        <p:attrNameLst>
                                          <p:attrName>style.visibility</p:attrName>
                                        </p:attrNameLst>
                                      </p:cBhvr>
                                      <p:to>
                                        <p:strVal val="visible"/>
                                      </p:to>
                                    </p:set>
                                    <p:animEffect transition="in" filter="fade">
                                      <p:cBhvr>
                                        <p:cTn id="42" dur="1000"/>
                                        <p:tgtEl>
                                          <p:spTgt spid="19459">
                                            <p:txEl>
                                              <p:pRg st="3" end="3"/>
                                            </p:txEl>
                                          </p:spTgt>
                                        </p:tgtEl>
                                      </p:cBhvr>
                                    </p:animEffect>
                                    <p:anim calcmode="lin" valueType="num">
                                      <p:cBhvr>
                                        <p:cTn id="43" dur="1000" fill="hold"/>
                                        <p:tgtEl>
                                          <p:spTgt spid="19459">
                                            <p:txEl>
                                              <p:pRg st="3" end="3"/>
                                            </p:txEl>
                                          </p:spTgt>
                                        </p:tgtEl>
                                        <p:attrNameLst>
                                          <p:attrName>ppt_x</p:attrName>
                                        </p:attrNameLst>
                                      </p:cBhvr>
                                      <p:tavLst>
                                        <p:tav tm="0">
                                          <p:val>
                                            <p:strVal val="#ppt_x"/>
                                          </p:val>
                                        </p:tav>
                                        <p:tav tm="100000">
                                          <p:val>
                                            <p:strVal val="#ppt_x"/>
                                          </p:val>
                                        </p:tav>
                                      </p:tavLst>
                                    </p:anim>
                                    <p:anim calcmode="lin" valueType="num">
                                      <p:cBhvr>
                                        <p:cTn id="44" dur="900" decel="100000" fill="hold"/>
                                        <p:tgtEl>
                                          <p:spTgt spid="19459">
                                            <p:txEl>
                                              <p:pRg st="3" end="3"/>
                                            </p:txEl>
                                          </p:spTgt>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19459">
                                            <p:txEl>
                                              <p:pRg st="3" end="3"/>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P spid="1945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1"/>
          <p:cNvSpPr>
            <a:spLocks noGrp="1" noChangeArrowheads="1"/>
          </p:cNvSpPr>
          <p:nvPr>
            <p:ph type="title"/>
          </p:nvPr>
        </p:nvSpPr>
        <p:spPr>
          <a:xfrm>
            <a:off x="254000" y="-220663"/>
            <a:ext cx="9826625" cy="933451"/>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 pos="9434513" algn="l"/>
              </a:tabLst>
            </a:pPr>
            <a:r>
              <a:rPr lang="en-IN" sz="4800" smtClean="0"/>
              <a:t>Publishing the app to Google Playstore</a:t>
            </a:r>
          </a:p>
        </p:txBody>
      </p:sp>
      <p:pic>
        <p:nvPicPr>
          <p:cNvPr id="31747" name="Picture 2"/>
          <p:cNvPicPr>
            <a:picLocks noChangeAspect="1" noChangeArrowheads="1"/>
          </p:cNvPicPr>
          <p:nvPr/>
        </p:nvPicPr>
        <p:blipFill>
          <a:blip r:embed="rId3"/>
          <a:srcRect r="24168" b="13577"/>
          <a:stretch>
            <a:fillRect/>
          </a:stretch>
        </p:blipFill>
        <p:spPr bwMode="auto">
          <a:xfrm>
            <a:off x="71438" y="935038"/>
            <a:ext cx="9864725" cy="6516687"/>
          </a:xfrm>
          <a:prstGeom prst="rect">
            <a:avLst/>
          </a:prstGeom>
          <a:noFill/>
          <a:ln w="9525">
            <a:noFill/>
            <a:round/>
            <a:headEnd/>
            <a:tailEnd/>
          </a:ln>
        </p:spPr>
      </p:pic>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dissolve">
                                      <p:cBhvr>
                                        <p:cTn id="7" dur="500"/>
                                        <p:tgtEl>
                                          <p:spTgt spid="31746"/>
                                        </p:tgtEl>
                                      </p:cBhvr>
                                    </p:animEffect>
                                  </p:childTnLst>
                                </p:cTn>
                              </p:par>
                            </p:childTnLst>
                          </p:cTn>
                        </p:par>
                        <p:par>
                          <p:cTn id="8" fill="hold">
                            <p:stCondLst>
                              <p:cond delay="500"/>
                            </p:stCondLst>
                            <p:childTnLst>
                              <p:par>
                                <p:cTn id="9" presetID="54" presetClass="entr" presetSubtype="0" accel="100000" fill="hold" nodeType="afterEffect">
                                  <p:stCondLst>
                                    <p:cond delay="0"/>
                                  </p:stCondLst>
                                  <p:childTnLst>
                                    <p:set>
                                      <p:cBhvr>
                                        <p:cTn id="10" dur="1" fill="hold">
                                          <p:stCondLst>
                                            <p:cond delay="0"/>
                                          </p:stCondLst>
                                        </p:cTn>
                                        <p:tgtEl>
                                          <p:spTgt spid="31747"/>
                                        </p:tgtEl>
                                        <p:attrNameLst>
                                          <p:attrName>style.visibility</p:attrName>
                                        </p:attrNameLst>
                                      </p:cBhvr>
                                      <p:to>
                                        <p:strVal val="visible"/>
                                      </p:to>
                                    </p:set>
                                    <p:anim calcmode="lin" valueType="num">
                                      <p:cBhvr>
                                        <p:cTn id="11" dur="500" fill="hold"/>
                                        <p:tgtEl>
                                          <p:spTgt spid="31747"/>
                                        </p:tgtEl>
                                        <p:attrNameLst>
                                          <p:attrName>ppt_w</p:attrName>
                                        </p:attrNameLst>
                                      </p:cBhvr>
                                      <p:tavLst>
                                        <p:tav tm="0">
                                          <p:val>
                                            <p:strVal val="#ppt_w*0.05"/>
                                          </p:val>
                                        </p:tav>
                                        <p:tav tm="100000">
                                          <p:val>
                                            <p:strVal val="#ppt_w"/>
                                          </p:val>
                                        </p:tav>
                                      </p:tavLst>
                                    </p:anim>
                                    <p:anim calcmode="lin" valueType="num">
                                      <p:cBhvr>
                                        <p:cTn id="12" dur="500" fill="hold"/>
                                        <p:tgtEl>
                                          <p:spTgt spid="31747"/>
                                        </p:tgtEl>
                                        <p:attrNameLst>
                                          <p:attrName>ppt_h</p:attrName>
                                        </p:attrNameLst>
                                      </p:cBhvr>
                                      <p:tavLst>
                                        <p:tav tm="0">
                                          <p:val>
                                            <p:strVal val="#ppt_h"/>
                                          </p:val>
                                        </p:tav>
                                        <p:tav tm="100000">
                                          <p:val>
                                            <p:strVal val="#ppt_h"/>
                                          </p:val>
                                        </p:tav>
                                      </p:tavLst>
                                    </p:anim>
                                    <p:anim calcmode="lin" valueType="num">
                                      <p:cBhvr>
                                        <p:cTn id="13" dur="500" fill="hold"/>
                                        <p:tgtEl>
                                          <p:spTgt spid="31747"/>
                                        </p:tgtEl>
                                        <p:attrNameLst>
                                          <p:attrName>ppt_x</p:attrName>
                                        </p:attrNameLst>
                                      </p:cBhvr>
                                      <p:tavLst>
                                        <p:tav tm="0">
                                          <p:val>
                                            <p:strVal val="#ppt_x-.2"/>
                                          </p:val>
                                        </p:tav>
                                        <p:tav tm="100000">
                                          <p:val>
                                            <p:strVal val="#ppt_x"/>
                                          </p:val>
                                        </p:tav>
                                      </p:tavLst>
                                    </p:anim>
                                    <p:anim calcmode="lin" valueType="num">
                                      <p:cBhvr>
                                        <p:cTn id="14" dur="500" fill="hold"/>
                                        <p:tgtEl>
                                          <p:spTgt spid="31747"/>
                                        </p:tgtEl>
                                        <p:attrNameLst>
                                          <p:attrName>ppt_y</p:attrName>
                                        </p:attrNameLst>
                                      </p:cBhvr>
                                      <p:tavLst>
                                        <p:tav tm="0">
                                          <p:val>
                                            <p:strVal val="#ppt_y"/>
                                          </p:val>
                                        </p:tav>
                                        <p:tav tm="100000">
                                          <p:val>
                                            <p:strVal val="#ppt_y"/>
                                          </p:val>
                                        </p:tav>
                                      </p:tavLst>
                                    </p:anim>
                                    <p:animEffect transition="in" filter="fade">
                                      <p:cBhvr>
                                        <p:cTn id="15" dur="500"/>
                                        <p:tgtEl>
                                          <p:spTgt spid="31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ChangeArrowheads="1"/>
          </p:cNvSpPr>
          <p:nvPr>
            <p:ph type="title"/>
          </p:nvPr>
        </p:nvSpPr>
        <p:spPr>
          <a:xfrm>
            <a:off x="503238" y="301625"/>
            <a:ext cx="9067800" cy="1258888"/>
          </a:xfrm>
        </p:spPr>
        <p:txBody>
          <a:bodyPr/>
          <a:lstStyle/>
          <a:p>
            <a:pPr algn="ct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IN" smtClean="0"/>
              <a:t>References</a:t>
            </a:r>
          </a:p>
        </p:txBody>
      </p:sp>
      <p:sp>
        <p:nvSpPr>
          <p:cNvPr id="21507" name="Rectangle 2"/>
          <p:cNvSpPr>
            <a:spLocks noGrp="1" noChangeArrowheads="1"/>
          </p:cNvSpPr>
          <p:nvPr>
            <p:ph sz="half" idx="1"/>
          </p:nvPr>
        </p:nvSpPr>
        <p:spPr>
          <a:xfrm>
            <a:off x="287338" y="1768475"/>
            <a:ext cx="9504362" cy="4783138"/>
          </a:xfrm>
        </p:spPr>
        <p:txBody>
          <a:bodyPr>
            <a:normAutofit lnSpcReduction="10000"/>
          </a:bodyPr>
          <a:lstStyle/>
          <a:p>
            <a:pPr marL="302383" indent="-341313" eaLnBrk="1" fontAlgn="auto" hangingPunct="1">
              <a:spcAft>
                <a:spcPts val="0"/>
              </a:spcAft>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 pos="9434513" algn="l"/>
              </a:tabLst>
              <a:defRPr/>
            </a:pPr>
            <a:r>
              <a:rPr lang="en-IN" sz="2600" dirty="0" smtClean="0">
                <a:solidFill>
                  <a:schemeClr val="tx1">
                    <a:lumMod val="85000"/>
                    <a:lumOff val="15000"/>
                  </a:schemeClr>
                </a:solidFill>
              </a:rPr>
              <a:t>https://developer.android.com/</a:t>
            </a:r>
          </a:p>
          <a:p>
            <a:pPr marL="302383" indent="-341313" eaLnBrk="1" fontAlgn="auto" hangingPunct="1">
              <a:spcAft>
                <a:spcPts val="0"/>
              </a:spcAft>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 pos="9434513" algn="l"/>
              </a:tabLst>
              <a:defRPr/>
            </a:pPr>
            <a:r>
              <a:rPr lang="en-IN" sz="2600" dirty="0" smtClean="0">
                <a:solidFill>
                  <a:schemeClr val="tx1">
                    <a:lumMod val="85000"/>
                    <a:lumOff val="15000"/>
                  </a:schemeClr>
                </a:solidFill>
              </a:rPr>
              <a:t>http://www.tutoriaspoint.com/android/</a:t>
            </a:r>
          </a:p>
          <a:p>
            <a:pPr marL="302383" indent="-341313" eaLnBrk="1" fontAlgn="auto" hangingPunct="1">
              <a:spcAft>
                <a:spcPts val="0"/>
              </a:spcAft>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 pos="9434513" algn="l"/>
              </a:tabLst>
              <a:defRPr/>
            </a:pPr>
            <a:r>
              <a:rPr lang="en-IN" sz="2600" dirty="0" smtClean="0">
                <a:solidFill>
                  <a:schemeClr val="tx1">
                    <a:lumMod val="85000"/>
                    <a:lumOff val="15000"/>
                  </a:schemeClr>
                </a:solidFill>
              </a:rPr>
              <a:t>http://www.edureka.co/android-development-certification-course</a:t>
            </a:r>
          </a:p>
          <a:p>
            <a:pPr marL="302383" indent="-341313" eaLnBrk="1" fontAlgn="auto" hangingPunct="1">
              <a:spcAft>
                <a:spcPts val="0"/>
              </a:spcAft>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 pos="9434513" algn="l"/>
              </a:tabLst>
              <a:defRPr/>
            </a:pPr>
            <a:r>
              <a:rPr lang="en-IN" sz="2600" dirty="0" smtClean="0">
                <a:solidFill>
                  <a:schemeClr val="tx1">
                    <a:lumMod val="85000"/>
                    <a:lumOff val="15000"/>
                  </a:schemeClr>
                </a:solidFill>
              </a:rPr>
              <a:t>https://play.google.com/apps/publish/signup/</a:t>
            </a:r>
          </a:p>
          <a:p>
            <a:pPr marL="302383" indent="-341313" eaLnBrk="1" fontAlgn="auto" hangingPunct="1">
              <a:spcAft>
                <a:spcPts val="0"/>
              </a:spcAft>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 pos="9434513" algn="l"/>
              </a:tabLst>
              <a:defRPr/>
            </a:pPr>
            <a:r>
              <a:rPr lang="en-IN" sz="2600" dirty="0" smtClean="0">
                <a:solidFill>
                  <a:schemeClr val="tx1">
                    <a:lumMod val="85000"/>
                    <a:lumOff val="15000"/>
                  </a:schemeClr>
                </a:solidFill>
              </a:rPr>
              <a:t>http://www.forbes.com/sites/greatspeculations/2015/07/14/reasons-why-nokia-may-be-planning-to-re-enter-the-smartphone-business/#6b67c2d24869</a:t>
            </a:r>
          </a:p>
          <a:p>
            <a:pPr marL="302383" indent="-341313" eaLnBrk="1" fontAlgn="auto" hangingPunct="1">
              <a:spcAft>
                <a:spcPts val="0"/>
              </a:spcAft>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 pos="9434513" algn="l"/>
              </a:tabLst>
              <a:defRPr/>
            </a:pPr>
            <a:r>
              <a:rPr lang="en-IN" sz="2600" dirty="0" smtClean="0">
                <a:solidFill>
                  <a:schemeClr val="tx1">
                    <a:lumMod val="85000"/>
                    <a:lumOff val="15000"/>
                  </a:schemeClr>
                </a:solidFill>
              </a:rPr>
              <a:t>http://www.slideshare.net/Besk/android-application-development-4402198</a:t>
            </a:r>
          </a:p>
          <a:p>
            <a:pPr marL="302383" indent="-341313" eaLnBrk="1" fontAlgn="auto" hangingPunct="1">
              <a:spcAft>
                <a:spcPts val="0"/>
              </a:spcAft>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 pos="9434513" algn="l"/>
              </a:tabLst>
              <a:defRPr/>
            </a:pPr>
            <a:r>
              <a:rPr lang="en-IN" sz="2600" dirty="0" smtClean="0">
                <a:solidFill>
                  <a:schemeClr val="tx1">
                    <a:lumMod val="85000"/>
                    <a:lumOff val="15000"/>
                  </a:schemeClr>
                </a:solidFill>
              </a:rPr>
              <a:t>https://play.google.com/store/apps/top?hl=en</a:t>
            </a:r>
          </a:p>
        </p:txBody>
      </p:sp>
    </p:spTree>
  </p:cSld>
  <p:clrMapOvr>
    <a:masterClrMapping/>
  </p:clrMapOvr>
  <p:transition spd="med">
    <p:comb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2770"/>
                                        </p:tgtEl>
                                        <p:attrNameLst>
                                          <p:attrName>style.visibility</p:attrName>
                                        </p:attrNameLst>
                                      </p:cBhvr>
                                      <p:to>
                                        <p:strVal val="visible"/>
                                      </p:to>
                                    </p:set>
                                    <p:animEffect transition="in" filter="dissolve">
                                      <p:cBhvr>
                                        <p:cTn id="7" dur="500"/>
                                        <p:tgtEl>
                                          <p:spTgt spid="32770"/>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21507">
                                            <p:txEl>
                                              <p:pRg st="0" end="0"/>
                                            </p:txEl>
                                          </p:spTgt>
                                        </p:tgtEl>
                                        <p:attrNameLst>
                                          <p:attrName>style.visibility</p:attrName>
                                        </p:attrNameLst>
                                      </p:cBhvr>
                                      <p:to>
                                        <p:strVal val="visible"/>
                                      </p:to>
                                    </p:set>
                                    <p:anim by="(-#ppt_w*2)" calcmode="lin" valueType="num">
                                      <p:cBhvr rctx="PPT">
                                        <p:cTn id="11" dur="250" autoRev="1" fill="hold">
                                          <p:stCondLst>
                                            <p:cond delay="0"/>
                                          </p:stCondLst>
                                        </p:cTn>
                                        <p:tgtEl>
                                          <p:spTgt spid="21507">
                                            <p:txEl>
                                              <p:pRg st="0" end="0"/>
                                            </p:txEl>
                                          </p:spTgt>
                                        </p:tgtEl>
                                        <p:attrNameLst>
                                          <p:attrName>ppt_w</p:attrName>
                                        </p:attrNameLst>
                                      </p:cBhvr>
                                    </p:anim>
                                    <p:anim by="(#ppt_w*0.50)" calcmode="lin" valueType="num">
                                      <p:cBhvr>
                                        <p:cTn id="12" dur="250" decel="50000" autoRev="1" fill="hold">
                                          <p:stCondLst>
                                            <p:cond delay="0"/>
                                          </p:stCondLst>
                                        </p:cTn>
                                        <p:tgtEl>
                                          <p:spTgt spid="21507">
                                            <p:txEl>
                                              <p:pRg st="0" end="0"/>
                                            </p:txEl>
                                          </p:spTgt>
                                        </p:tgtEl>
                                        <p:attrNameLst>
                                          <p:attrName>ppt_x</p:attrName>
                                        </p:attrNameLst>
                                      </p:cBhvr>
                                    </p:anim>
                                    <p:anim from="(-#ppt_h/2)" to="(#ppt_y)" calcmode="lin" valueType="num">
                                      <p:cBhvr>
                                        <p:cTn id="13" dur="500" fill="hold">
                                          <p:stCondLst>
                                            <p:cond delay="0"/>
                                          </p:stCondLst>
                                        </p:cTn>
                                        <p:tgtEl>
                                          <p:spTgt spid="21507">
                                            <p:txEl>
                                              <p:pRg st="0" end="0"/>
                                            </p:txEl>
                                          </p:spTgt>
                                        </p:tgtEl>
                                        <p:attrNameLst>
                                          <p:attrName>ppt_y</p:attrName>
                                        </p:attrNameLst>
                                      </p:cBhvr>
                                    </p:anim>
                                    <p:animRot by="21600000">
                                      <p:cBhvr>
                                        <p:cTn id="14" dur="500" fill="hold">
                                          <p:stCondLst>
                                            <p:cond delay="0"/>
                                          </p:stCondLst>
                                        </p:cTn>
                                        <p:tgtEl>
                                          <p:spTgt spid="21507">
                                            <p:txEl>
                                              <p:pRg st="0" end="0"/>
                                            </p:txEl>
                                          </p:spTgt>
                                        </p:tgtEl>
                                        <p:attrNameLst>
                                          <p:attrName>r</p:attrName>
                                        </p:attrNameLst>
                                      </p:cBhvr>
                                    </p:animRot>
                                  </p:childTnLst>
                                </p:cTn>
                              </p:par>
                              <p:par>
                                <p:cTn id="15" presetID="56" presetClass="entr" presetSubtype="0" fill="hold" grpId="0" nodeType="withEffect">
                                  <p:stCondLst>
                                    <p:cond delay="0"/>
                                  </p:stCondLst>
                                  <p:iterate type="lt">
                                    <p:tmPct val="10000"/>
                                  </p:iterate>
                                  <p:childTnLst>
                                    <p:set>
                                      <p:cBhvr>
                                        <p:cTn id="16" dur="1" fill="hold">
                                          <p:stCondLst>
                                            <p:cond delay="0"/>
                                          </p:stCondLst>
                                        </p:cTn>
                                        <p:tgtEl>
                                          <p:spTgt spid="21507">
                                            <p:txEl>
                                              <p:pRg st="1" end="1"/>
                                            </p:txEl>
                                          </p:spTgt>
                                        </p:tgtEl>
                                        <p:attrNameLst>
                                          <p:attrName>style.visibility</p:attrName>
                                        </p:attrNameLst>
                                      </p:cBhvr>
                                      <p:to>
                                        <p:strVal val="visible"/>
                                      </p:to>
                                    </p:set>
                                    <p:anim by="(-#ppt_w*2)" calcmode="lin" valueType="num">
                                      <p:cBhvr rctx="PPT">
                                        <p:cTn id="17" dur="250" autoRev="1" fill="hold">
                                          <p:stCondLst>
                                            <p:cond delay="0"/>
                                          </p:stCondLst>
                                        </p:cTn>
                                        <p:tgtEl>
                                          <p:spTgt spid="21507">
                                            <p:txEl>
                                              <p:pRg st="1" end="1"/>
                                            </p:txEl>
                                          </p:spTgt>
                                        </p:tgtEl>
                                        <p:attrNameLst>
                                          <p:attrName>ppt_w</p:attrName>
                                        </p:attrNameLst>
                                      </p:cBhvr>
                                    </p:anim>
                                    <p:anim by="(#ppt_w*0.50)" calcmode="lin" valueType="num">
                                      <p:cBhvr>
                                        <p:cTn id="18" dur="250" decel="50000" autoRev="1" fill="hold">
                                          <p:stCondLst>
                                            <p:cond delay="0"/>
                                          </p:stCondLst>
                                        </p:cTn>
                                        <p:tgtEl>
                                          <p:spTgt spid="21507">
                                            <p:txEl>
                                              <p:pRg st="1" end="1"/>
                                            </p:txEl>
                                          </p:spTgt>
                                        </p:tgtEl>
                                        <p:attrNameLst>
                                          <p:attrName>ppt_x</p:attrName>
                                        </p:attrNameLst>
                                      </p:cBhvr>
                                    </p:anim>
                                    <p:anim from="(-#ppt_h/2)" to="(#ppt_y)" calcmode="lin" valueType="num">
                                      <p:cBhvr>
                                        <p:cTn id="19" dur="500" fill="hold">
                                          <p:stCondLst>
                                            <p:cond delay="0"/>
                                          </p:stCondLst>
                                        </p:cTn>
                                        <p:tgtEl>
                                          <p:spTgt spid="21507">
                                            <p:txEl>
                                              <p:pRg st="1" end="1"/>
                                            </p:txEl>
                                          </p:spTgt>
                                        </p:tgtEl>
                                        <p:attrNameLst>
                                          <p:attrName>ppt_y</p:attrName>
                                        </p:attrNameLst>
                                      </p:cBhvr>
                                    </p:anim>
                                    <p:animRot by="21600000">
                                      <p:cBhvr>
                                        <p:cTn id="20" dur="500" fill="hold">
                                          <p:stCondLst>
                                            <p:cond delay="0"/>
                                          </p:stCondLst>
                                        </p:cTn>
                                        <p:tgtEl>
                                          <p:spTgt spid="21507">
                                            <p:txEl>
                                              <p:pRg st="1" end="1"/>
                                            </p:txEl>
                                          </p:spTgt>
                                        </p:tgtEl>
                                        <p:attrNameLst>
                                          <p:attrName>r</p:attrName>
                                        </p:attrNameLst>
                                      </p:cBhvr>
                                    </p:animRot>
                                  </p:childTnLst>
                                </p:cTn>
                              </p:par>
                              <p:par>
                                <p:cTn id="21" presetID="56" presetClass="entr" presetSubtype="0" fill="hold" grpId="0" nodeType="withEffect">
                                  <p:stCondLst>
                                    <p:cond delay="0"/>
                                  </p:stCondLst>
                                  <p:iterate type="lt">
                                    <p:tmPct val="10000"/>
                                  </p:iterate>
                                  <p:childTnLst>
                                    <p:set>
                                      <p:cBhvr>
                                        <p:cTn id="22" dur="1" fill="hold">
                                          <p:stCondLst>
                                            <p:cond delay="0"/>
                                          </p:stCondLst>
                                        </p:cTn>
                                        <p:tgtEl>
                                          <p:spTgt spid="21507">
                                            <p:txEl>
                                              <p:pRg st="2" end="2"/>
                                            </p:txEl>
                                          </p:spTgt>
                                        </p:tgtEl>
                                        <p:attrNameLst>
                                          <p:attrName>style.visibility</p:attrName>
                                        </p:attrNameLst>
                                      </p:cBhvr>
                                      <p:to>
                                        <p:strVal val="visible"/>
                                      </p:to>
                                    </p:set>
                                    <p:anim by="(-#ppt_w*2)" calcmode="lin" valueType="num">
                                      <p:cBhvr rctx="PPT">
                                        <p:cTn id="23" dur="250" autoRev="1" fill="hold">
                                          <p:stCondLst>
                                            <p:cond delay="0"/>
                                          </p:stCondLst>
                                        </p:cTn>
                                        <p:tgtEl>
                                          <p:spTgt spid="21507">
                                            <p:txEl>
                                              <p:pRg st="2" end="2"/>
                                            </p:txEl>
                                          </p:spTgt>
                                        </p:tgtEl>
                                        <p:attrNameLst>
                                          <p:attrName>ppt_w</p:attrName>
                                        </p:attrNameLst>
                                      </p:cBhvr>
                                    </p:anim>
                                    <p:anim by="(#ppt_w*0.50)" calcmode="lin" valueType="num">
                                      <p:cBhvr>
                                        <p:cTn id="24" dur="250" decel="50000" autoRev="1" fill="hold">
                                          <p:stCondLst>
                                            <p:cond delay="0"/>
                                          </p:stCondLst>
                                        </p:cTn>
                                        <p:tgtEl>
                                          <p:spTgt spid="21507">
                                            <p:txEl>
                                              <p:pRg st="2" end="2"/>
                                            </p:txEl>
                                          </p:spTgt>
                                        </p:tgtEl>
                                        <p:attrNameLst>
                                          <p:attrName>ppt_x</p:attrName>
                                        </p:attrNameLst>
                                      </p:cBhvr>
                                    </p:anim>
                                    <p:anim from="(-#ppt_h/2)" to="(#ppt_y)" calcmode="lin" valueType="num">
                                      <p:cBhvr>
                                        <p:cTn id="25" dur="500" fill="hold">
                                          <p:stCondLst>
                                            <p:cond delay="0"/>
                                          </p:stCondLst>
                                        </p:cTn>
                                        <p:tgtEl>
                                          <p:spTgt spid="21507">
                                            <p:txEl>
                                              <p:pRg st="2" end="2"/>
                                            </p:txEl>
                                          </p:spTgt>
                                        </p:tgtEl>
                                        <p:attrNameLst>
                                          <p:attrName>ppt_y</p:attrName>
                                        </p:attrNameLst>
                                      </p:cBhvr>
                                    </p:anim>
                                    <p:animRot by="21600000">
                                      <p:cBhvr>
                                        <p:cTn id="26" dur="500" fill="hold">
                                          <p:stCondLst>
                                            <p:cond delay="0"/>
                                          </p:stCondLst>
                                        </p:cTn>
                                        <p:tgtEl>
                                          <p:spTgt spid="21507">
                                            <p:txEl>
                                              <p:pRg st="2" end="2"/>
                                            </p:txEl>
                                          </p:spTgt>
                                        </p:tgtEl>
                                        <p:attrNameLst>
                                          <p:attrName>r</p:attrName>
                                        </p:attrNameLst>
                                      </p:cBhvr>
                                    </p:animRot>
                                  </p:childTnLst>
                                </p:cTn>
                              </p:par>
                              <p:par>
                                <p:cTn id="27" presetID="56" presetClass="entr" presetSubtype="0" fill="hold" grpId="0" nodeType="withEffect">
                                  <p:stCondLst>
                                    <p:cond delay="0"/>
                                  </p:stCondLst>
                                  <p:iterate type="lt">
                                    <p:tmPct val="10000"/>
                                  </p:iterate>
                                  <p:childTnLst>
                                    <p:set>
                                      <p:cBhvr>
                                        <p:cTn id="28" dur="1" fill="hold">
                                          <p:stCondLst>
                                            <p:cond delay="0"/>
                                          </p:stCondLst>
                                        </p:cTn>
                                        <p:tgtEl>
                                          <p:spTgt spid="21507">
                                            <p:txEl>
                                              <p:pRg st="3" end="3"/>
                                            </p:txEl>
                                          </p:spTgt>
                                        </p:tgtEl>
                                        <p:attrNameLst>
                                          <p:attrName>style.visibility</p:attrName>
                                        </p:attrNameLst>
                                      </p:cBhvr>
                                      <p:to>
                                        <p:strVal val="visible"/>
                                      </p:to>
                                    </p:set>
                                    <p:anim by="(-#ppt_w*2)" calcmode="lin" valueType="num">
                                      <p:cBhvr rctx="PPT">
                                        <p:cTn id="29" dur="250" autoRev="1" fill="hold">
                                          <p:stCondLst>
                                            <p:cond delay="0"/>
                                          </p:stCondLst>
                                        </p:cTn>
                                        <p:tgtEl>
                                          <p:spTgt spid="21507">
                                            <p:txEl>
                                              <p:pRg st="3" end="3"/>
                                            </p:txEl>
                                          </p:spTgt>
                                        </p:tgtEl>
                                        <p:attrNameLst>
                                          <p:attrName>ppt_w</p:attrName>
                                        </p:attrNameLst>
                                      </p:cBhvr>
                                    </p:anim>
                                    <p:anim by="(#ppt_w*0.50)" calcmode="lin" valueType="num">
                                      <p:cBhvr>
                                        <p:cTn id="30" dur="250" decel="50000" autoRev="1" fill="hold">
                                          <p:stCondLst>
                                            <p:cond delay="0"/>
                                          </p:stCondLst>
                                        </p:cTn>
                                        <p:tgtEl>
                                          <p:spTgt spid="21507">
                                            <p:txEl>
                                              <p:pRg st="3" end="3"/>
                                            </p:txEl>
                                          </p:spTgt>
                                        </p:tgtEl>
                                        <p:attrNameLst>
                                          <p:attrName>ppt_x</p:attrName>
                                        </p:attrNameLst>
                                      </p:cBhvr>
                                    </p:anim>
                                    <p:anim from="(-#ppt_h/2)" to="(#ppt_y)" calcmode="lin" valueType="num">
                                      <p:cBhvr>
                                        <p:cTn id="31" dur="500" fill="hold">
                                          <p:stCondLst>
                                            <p:cond delay="0"/>
                                          </p:stCondLst>
                                        </p:cTn>
                                        <p:tgtEl>
                                          <p:spTgt spid="21507">
                                            <p:txEl>
                                              <p:pRg st="3" end="3"/>
                                            </p:txEl>
                                          </p:spTgt>
                                        </p:tgtEl>
                                        <p:attrNameLst>
                                          <p:attrName>ppt_y</p:attrName>
                                        </p:attrNameLst>
                                      </p:cBhvr>
                                    </p:anim>
                                    <p:animRot by="21600000">
                                      <p:cBhvr>
                                        <p:cTn id="32" dur="500" fill="hold">
                                          <p:stCondLst>
                                            <p:cond delay="0"/>
                                          </p:stCondLst>
                                        </p:cTn>
                                        <p:tgtEl>
                                          <p:spTgt spid="21507">
                                            <p:txEl>
                                              <p:pRg st="3" end="3"/>
                                            </p:txEl>
                                          </p:spTgt>
                                        </p:tgtEl>
                                        <p:attrNameLst>
                                          <p:attrName>r</p:attrName>
                                        </p:attrNameLst>
                                      </p:cBhvr>
                                    </p:animRot>
                                  </p:childTnLst>
                                </p:cTn>
                              </p:par>
                              <p:par>
                                <p:cTn id="33" presetID="56" presetClass="entr" presetSubtype="0" fill="hold" grpId="0" nodeType="withEffect">
                                  <p:stCondLst>
                                    <p:cond delay="0"/>
                                  </p:stCondLst>
                                  <p:iterate type="lt">
                                    <p:tmPct val="10000"/>
                                  </p:iterate>
                                  <p:childTnLst>
                                    <p:set>
                                      <p:cBhvr>
                                        <p:cTn id="34" dur="1" fill="hold">
                                          <p:stCondLst>
                                            <p:cond delay="0"/>
                                          </p:stCondLst>
                                        </p:cTn>
                                        <p:tgtEl>
                                          <p:spTgt spid="21507">
                                            <p:txEl>
                                              <p:pRg st="4" end="4"/>
                                            </p:txEl>
                                          </p:spTgt>
                                        </p:tgtEl>
                                        <p:attrNameLst>
                                          <p:attrName>style.visibility</p:attrName>
                                        </p:attrNameLst>
                                      </p:cBhvr>
                                      <p:to>
                                        <p:strVal val="visible"/>
                                      </p:to>
                                    </p:set>
                                    <p:anim by="(-#ppt_w*2)" calcmode="lin" valueType="num">
                                      <p:cBhvr rctx="PPT">
                                        <p:cTn id="35" dur="250" autoRev="1" fill="hold">
                                          <p:stCondLst>
                                            <p:cond delay="0"/>
                                          </p:stCondLst>
                                        </p:cTn>
                                        <p:tgtEl>
                                          <p:spTgt spid="21507">
                                            <p:txEl>
                                              <p:pRg st="4" end="4"/>
                                            </p:txEl>
                                          </p:spTgt>
                                        </p:tgtEl>
                                        <p:attrNameLst>
                                          <p:attrName>ppt_w</p:attrName>
                                        </p:attrNameLst>
                                      </p:cBhvr>
                                    </p:anim>
                                    <p:anim by="(#ppt_w*0.50)" calcmode="lin" valueType="num">
                                      <p:cBhvr>
                                        <p:cTn id="36" dur="250" decel="50000" autoRev="1" fill="hold">
                                          <p:stCondLst>
                                            <p:cond delay="0"/>
                                          </p:stCondLst>
                                        </p:cTn>
                                        <p:tgtEl>
                                          <p:spTgt spid="21507">
                                            <p:txEl>
                                              <p:pRg st="4" end="4"/>
                                            </p:txEl>
                                          </p:spTgt>
                                        </p:tgtEl>
                                        <p:attrNameLst>
                                          <p:attrName>ppt_x</p:attrName>
                                        </p:attrNameLst>
                                      </p:cBhvr>
                                    </p:anim>
                                    <p:anim from="(-#ppt_h/2)" to="(#ppt_y)" calcmode="lin" valueType="num">
                                      <p:cBhvr>
                                        <p:cTn id="37" dur="500" fill="hold">
                                          <p:stCondLst>
                                            <p:cond delay="0"/>
                                          </p:stCondLst>
                                        </p:cTn>
                                        <p:tgtEl>
                                          <p:spTgt spid="21507">
                                            <p:txEl>
                                              <p:pRg st="4" end="4"/>
                                            </p:txEl>
                                          </p:spTgt>
                                        </p:tgtEl>
                                        <p:attrNameLst>
                                          <p:attrName>ppt_y</p:attrName>
                                        </p:attrNameLst>
                                      </p:cBhvr>
                                    </p:anim>
                                    <p:animRot by="21600000">
                                      <p:cBhvr>
                                        <p:cTn id="38" dur="500" fill="hold">
                                          <p:stCondLst>
                                            <p:cond delay="0"/>
                                          </p:stCondLst>
                                        </p:cTn>
                                        <p:tgtEl>
                                          <p:spTgt spid="21507">
                                            <p:txEl>
                                              <p:pRg st="4" end="4"/>
                                            </p:txEl>
                                          </p:spTgt>
                                        </p:tgtEl>
                                        <p:attrNameLst>
                                          <p:attrName>r</p:attrName>
                                        </p:attrNameLst>
                                      </p:cBhvr>
                                    </p:animRot>
                                  </p:childTnLst>
                                </p:cTn>
                              </p:par>
                              <p:par>
                                <p:cTn id="39" presetID="56" presetClass="entr" presetSubtype="0" fill="hold" grpId="0" nodeType="withEffect">
                                  <p:stCondLst>
                                    <p:cond delay="0"/>
                                  </p:stCondLst>
                                  <p:iterate type="lt">
                                    <p:tmPct val="10000"/>
                                  </p:iterate>
                                  <p:childTnLst>
                                    <p:set>
                                      <p:cBhvr>
                                        <p:cTn id="40" dur="1" fill="hold">
                                          <p:stCondLst>
                                            <p:cond delay="0"/>
                                          </p:stCondLst>
                                        </p:cTn>
                                        <p:tgtEl>
                                          <p:spTgt spid="21507">
                                            <p:txEl>
                                              <p:pRg st="5" end="5"/>
                                            </p:txEl>
                                          </p:spTgt>
                                        </p:tgtEl>
                                        <p:attrNameLst>
                                          <p:attrName>style.visibility</p:attrName>
                                        </p:attrNameLst>
                                      </p:cBhvr>
                                      <p:to>
                                        <p:strVal val="visible"/>
                                      </p:to>
                                    </p:set>
                                    <p:anim by="(-#ppt_w*2)" calcmode="lin" valueType="num">
                                      <p:cBhvr rctx="PPT">
                                        <p:cTn id="41" dur="250" autoRev="1" fill="hold">
                                          <p:stCondLst>
                                            <p:cond delay="0"/>
                                          </p:stCondLst>
                                        </p:cTn>
                                        <p:tgtEl>
                                          <p:spTgt spid="21507">
                                            <p:txEl>
                                              <p:pRg st="5" end="5"/>
                                            </p:txEl>
                                          </p:spTgt>
                                        </p:tgtEl>
                                        <p:attrNameLst>
                                          <p:attrName>ppt_w</p:attrName>
                                        </p:attrNameLst>
                                      </p:cBhvr>
                                    </p:anim>
                                    <p:anim by="(#ppt_w*0.50)" calcmode="lin" valueType="num">
                                      <p:cBhvr>
                                        <p:cTn id="42" dur="250" decel="50000" autoRev="1" fill="hold">
                                          <p:stCondLst>
                                            <p:cond delay="0"/>
                                          </p:stCondLst>
                                        </p:cTn>
                                        <p:tgtEl>
                                          <p:spTgt spid="21507">
                                            <p:txEl>
                                              <p:pRg st="5" end="5"/>
                                            </p:txEl>
                                          </p:spTgt>
                                        </p:tgtEl>
                                        <p:attrNameLst>
                                          <p:attrName>ppt_x</p:attrName>
                                        </p:attrNameLst>
                                      </p:cBhvr>
                                    </p:anim>
                                    <p:anim from="(-#ppt_h/2)" to="(#ppt_y)" calcmode="lin" valueType="num">
                                      <p:cBhvr>
                                        <p:cTn id="43" dur="500" fill="hold">
                                          <p:stCondLst>
                                            <p:cond delay="0"/>
                                          </p:stCondLst>
                                        </p:cTn>
                                        <p:tgtEl>
                                          <p:spTgt spid="21507">
                                            <p:txEl>
                                              <p:pRg st="5" end="5"/>
                                            </p:txEl>
                                          </p:spTgt>
                                        </p:tgtEl>
                                        <p:attrNameLst>
                                          <p:attrName>ppt_y</p:attrName>
                                        </p:attrNameLst>
                                      </p:cBhvr>
                                    </p:anim>
                                    <p:animRot by="21600000">
                                      <p:cBhvr>
                                        <p:cTn id="44" dur="500" fill="hold">
                                          <p:stCondLst>
                                            <p:cond delay="0"/>
                                          </p:stCondLst>
                                        </p:cTn>
                                        <p:tgtEl>
                                          <p:spTgt spid="21507">
                                            <p:txEl>
                                              <p:pRg st="5" end="5"/>
                                            </p:txEl>
                                          </p:spTgt>
                                        </p:tgtEl>
                                        <p:attrNameLst>
                                          <p:attrName>r</p:attrName>
                                        </p:attrNameLst>
                                      </p:cBhvr>
                                    </p:animRot>
                                  </p:childTnLst>
                                </p:cTn>
                              </p:par>
                              <p:par>
                                <p:cTn id="45" presetID="56" presetClass="entr" presetSubtype="0" fill="hold" grpId="0" nodeType="withEffect">
                                  <p:stCondLst>
                                    <p:cond delay="0"/>
                                  </p:stCondLst>
                                  <p:iterate type="lt">
                                    <p:tmPct val="10000"/>
                                  </p:iterate>
                                  <p:childTnLst>
                                    <p:set>
                                      <p:cBhvr>
                                        <p:cTn id="46" dur="1" fill="hold">
                                          <p:stCondLst>
                                            <p:cond delay="0"/>
                                          </p:stCondLst>
                                        </p:cTn>
                                        <p:tgtEl>
                                          <p:spTgt spid="21507">
                                            <p:txEl>
                                              <p:pRg st="6" end="6"/>
                                            </p:txEl>
                                          </p:spTgt>
                                        </p:tgtEl>
                                        <p:attrNameLst>
                                          <p:attrName>style.visibility</p:attrName>
                                        </p:attrNameLst>
                                      </p:cBhvr>
                                      <p:to>
                                        <p:strVal val="visible"/>
                                      </p:to>
                                    </p:set>
                                    <p:anim by="(-#ppt_w*2)" calcmode="lin" valueType="num">
                                      <p:cBhvr rctx="PPT">
                                        <p:cTn id="47" dur="250" autoRev="1" fill="hold">
                                          <p:stCondLst>
                                            <p:cond delay="0"/>
                                          </p:stCondLst>
                                        </p:cTn>
                                        <p:tgtEl>
                                          <p:spTgt spid="21507">
                                            <p:txEl>
                                              <p:pRg st="6" end="6"/>
                                            </p:txEl>
                                          </p:spTgt>
                                        </p:tgtEl>
                                        <p:attrNameLst>
                                          <p:attrName>ppt_w</p:attrName>
                                        </p:attrNameLst>
                                      </p:cBhvr>
                                    </p:anim>
                                    <p:anim by="(#ppt_w*0.50)" calcmode="lin" valueType="num">
                                      <p:cBhvr>
                                        <p:cTn id="48" dur="250" decel="50000" autoRev="1" fill="hold">
                                          <p:stCondLst>
                                            <p:cond delay="0"/>
                                          </p:stCondLst>
                                        </p:cTn>
                                        <p:tgtEl>
                                          <p:spTgt spid="21507">
                                            <p:txEl>
                                              <p:pRg st="6" end="6"/>
                                            </p:txEl>
                                          </p:spTgt>
                                        </p:tgtEl>
                                        <p:attrNameLst>
                                          <p:attrName>ppt_x</p:attrName>
                                        </p:attrNameLst>
                                      </p:cBhvr>
                                    </p:anim>
                                    <p:anim from="(-#ppt_h/2)" to="(#ppt_y)" calcmode="lin" valueType="num">
                                      <p:cBhvr>
                                        <p:cTn id="49" dur="500" fill="hold">
                                          <p:stCondLst>
                                            <p:cond delay="0"/>
                                          </p:stCondLst>
                                        </p:cTn>
                                        <p:tgtEl>
                                          <p:spTgt spid="21507">
                                            <p:txEl>
                                              <p:pRg st="6" end="6"/>
                                            </p:txEl>
                                          </p:spTgt>
                                        </p:tgtEl>
                                        <p:attrNameLst>
                                          <p:attrName>ppt_y</p:attrName>
                                        </p:attrNameLst>
                                      </p:cBhvr>
                                    </p:anim>
                                    <p:animRot by="21600000">
                                      <p:cBhvr>
                                        <p:cTn id="50" dur="500" fill="hold">
                                          <p:stCondLst>
                                            <p:cond delay="0"/>
                                          </p:stCondLst>
                                        </p:cTn>
                                        <p:tgtEl>
                                          <p:spTgt spid="21507">
                                            <p:txEl>
                                              <p:pRg st="6" end="6"/>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p:bldP spid="2150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3" descr="C:\Users\Avinash\Desktop\android project\images\androids_edited.jpg"/>
          <p:cNvPicPr>
            <a:picLocks noChangeAspect="1" noChangeArrowheads="1"/>
          </p:cNvPicPr>
          <p:nvPr/>
        </p:nvPicPr>
        <p:blipFill>
          <a:blip r:embed="rId3"/>
          <a:srcRect/>
          <a:stretch>
            <a:fillRect/>
          </a:stretch>
        </p:blipFill>
        <p:spPr bwMode="auto">
          <a:xfrm>
            <a:off x="0" y="0"/>
            <a:ext cx="10069513" cy="7559675"/>
          </a:xfrm>
          <a:prstGeom prst="rect">
            <a:avLst/>
          </a:prstGeom>
          <a:noFill/>
          <a:ln w="9525">
            <a:noFill/>
            <a:miter lim="800000"/>
            <a:headEnd/>
            <a:tailEnd/>
          </a:ln>
        </p:spPr>
      </p:pic>
    </p:spTree>
  </p:cSld>
  <p:clrMapOvr>
    <a:masterClrMapping/>
  </p:clrMapOvr>
  <p:transition spd="med">
    <p:newsfla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2" name="Rectangle 1"/>
          <p:cNvSpPr>
            <a:spLocks noChangeArrowheads="1"/>
          </p:cNvSpPr>
          <p:nvPr/>
        </p:nvSpPr>
        <p:spPr bwMode="auto">
          <a:xfrm>
            <a:off x="5329238" y="2952750"/>
            <a:ext cx="4389437" cy="2230438"/>
          </a:xfrm>
          <a:prstGeom prst="rect">
            <a:avLst/>
          </a:prstGeom>
          <a:solidFill>
            <a:srgbClr val="B2B2B2"/>
          </a:solidFill>
          <a:ln w="9360">
            <a:solidFill>
              <a:srgbClr val="3465A4"/>
            </a:solidFill>
            <a:round/>
            <a:headEnd/>
            <a:tailEnd/>
          </a:ln>
        </p:spPr>
        <p:txBody>
          <a:bodyPr wrap="none" anchor="ctr"/>
          <a:lstStyle/>
          <a:p>
            <a:endParaRPr lang="en-IN"/>
          </a:p>
        </p:txBody>
      </p:sp>
      <p:sp>
        <p:nvSpPr>
          <p:cNvPr id="15363" name="Rectangle 2"/>
          <p:cNvSpPr>
            <a:spLocks noChangeArrowheads="1"/>
          </p:cNvSpPr>
          <p:nvPr/>
        </p:nvSpPr>
        <p:spPr bwMode="auto">
          <a:xfrm>
            <a:off x="5326063" y="2994025"/>
            <a:ext cx="4389437" cy="2157413"/>
          </a:xfrm>
          <a:prstGeom prst="rect">
            <a:avLst/>
          </a:prstGeom>
          <a:noFill/>
          <a:ln w="9525">
            <a:noFill/>
            <a:round/>
            <a:headEnd/>
            <a:tailEnd/>
          </a:ln>
        </p:spPr>
        <p:txBody>
          <a:bodyPr lIns="90000" tIns="45000" rIns="90000" bIns="45000"/>
          <a:lstStyle/>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800">
                <a:solidFill>
                  <a:srgbClr val="000000"/>
                </a:solidFill>
                <a:latin typeface="Ubuntu" charset="0"/>
                <a:ea typeface="DejaVu Sans" charset="0"/>
                <a:cs typeface="DejaVu Sans" charset="0"/>
              </a:rPr>
              <a:t>-&gt;Avinash Kumar</a:t>
            </a:r>
          </a:p>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800">
                <a:solidFill>
                  <a:srgbClr val="000000"/>
                </a:solidFill>
                <a:latin typeface="Ubuntu" charset="0"/>
                <a:ea typeface="DejaVu Sans" charset="0"/>
                <a:cs typeface="DejaVu Sans" charset="0"/>
              </a:rPr>
              <a:t>-&gt;Uttam Soren</a:t>
            </a:r>
          </a:p>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800">
                <a:solidFill>
                  <a:srgbClr val="000000"/>
                </a:solidFill>
                <a:latin typeface="Ubuntu" charset="0"/>
                <a:ea typeface="DejaVu Sans" charset="0"/>
                <a:cs typeface="DejaVu Sans" charset="0"/>
              </a:rPr>
              <a:t>-&gt;Jainendra Kumar</a:t>
            </a:r>
          </a:p>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800">
                <a:solidFill>
                  <a:srgbClr val="000000"/>
                </a:solidFill>
                <a:latin typeface="Ubuntu" charset="0"/>
                <a:ea typeface="DejaVu Sans" charset="0"/>
                <a:cs typeface="DejaVu Sans" charset="0"/>
              </a:rPr>
              <a:t>-&gt;Ravi Kumar</a:t>
            </a:r>
          </a:p>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800">
                <a:solidFill>
                  <a:srgbClr val="000000"/>
                </a:solidFill>
                <a:latin typeface="Ubuntu" charset="0"/>
                <a:ea typeface="DejaVu Sans" charset="0"/>
                <a:cs typeface="DejaVu Sans" charset="0"/>
              </a:rPr>
              <a:t>-&gt;Syed Shahrukh Ahmad</a:t>
            </a:r>
          </a:p>
        </p:txBody>
      </p:sp>
      <p:sp>
        <p:nvSpPr>
          <p:cNvPr id="15364" name="Rectangle 3"/>
          <p:cNvSpPr>
            <a:spLocks noChangeArrowheads="1"/>
          </p:cNvSpPr>
          <p:nvPr/>
        </p:nvSpPr>
        <p:spPr bwMode="auto">
          <a:xfrm>
            <a:off x="2808288" y="2952750"/>
            <a:ext cx="2446337" cy="501650"/>
          </a:xfrm>
          <a:prstGeom prst="rect">
            <a:avLst/>
          </a:prstGeom>
          <a:solidFill>
            <a:srgbClr val="CCCCCC"/>
          </a:solidFill>
          <a:ln w="9360">
            <a:solidFill>
              <a:srgbClr val="3465A4"/>
            </a:solidFill>
            <a:round/>
            <a:headEnd/>
            <a:tailEnd/>
          </a:ln>
        </p:spPr>
        <p:txBody>
          <a:bodyPr wrap="none" lIns="90000" tIns="45000" rIns="90000" bIns="45000" anchor="ctr"/>
          <a:lstStyle/>
          <a:p>
            <a:pPr algn="ct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200" b="1">
                <a:solidFill>
                  <a:srgbClr val="000000"/>
                </a:solidFill>
                <a:ea typeface="DejaVu Sans" charset="0"/>
                <a:cs typeface="DejaVu Sans" charset="0"/>
              </a:rPr>
              <a:t>TEAM MEMBERS</a:t>
            </a:r>
          </a:p>
        </p:txBody>
      </p:sp>
      <p:sp>
        <p:nvSpPr>
          <p:cNvPr id="15365" name="Rectangle 4"/>
          <p:cNvSpPr>
            <a:spLocks noChangeArrowheads="1"/>
          </p:cNvSpPr>
          <p:nvPr/>
        </p:nvSpPr>
        <p:spPr bwMode="auto">
          <a:xfrm>
            <a:off x="5327650" y="5832475"/>
            <a:ext cx="3381375" cy="501650"/>
          </a:xfrm>
          <a:prstGeom prst="rect">
            <a:avLst/>
          </a:prstGeom>
          <a:solidFill>
            <a:srgbClr val="CCCCCC"/>
          </a:solidFill>
          <a:ln w="9360">
            <a:solidFill>
              <a:srgbClr val="3465A4"/>
            </a:solidFill>
            <a:round/>
            <a:headEnd/>
            <a:tailEnd/>
          </a:ln>
        </p:spPr>
        <p:txBody>
          <a:bodyPr wrap="none" lIns="90000" tIns="45000" rIns="90000" bIns="45000" anchor="ctr"/>
          <a:lstStyle/>
          <a:p>
            <a:pPr algn="ct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200" b="1">
                <a:solidFill>
                  <a:srgbClr val="000000"/>
                </a:solidFill>
                <a:ea typeface="DejaVu Sans" charset="0"/>
                <a:cs typeface="DejaVu Sans" charset="0"/>
              </a:rPr>
              <a:t>Under the Guidance of</a:t>
            </a:r>
          </a:p>
        </p:txBody>
      </p:sp>
      <p:sp>
        <p:nvSpPr>
          <p:cNvPr id="15366" name="Rectangle 5"/>
          <p:cNvSpPr>
            <a:spLocks noChangeArrowheads="1"/>
          </p:cNvSpPr>
          <p:nvPr/>
        </p:nvSpPr>
        <p:spPr bwMode="auto">
          <a:xfrm>
            <a:off x="5329238" y="6408738"/>
            <a:ext cx="3381375" cy="646112"/>
          </a:xfrm>
          <a:prstGeom prst="rect">
            <a:avLst/>
          </a:prstGeom>
          <a:solidFill>
            <a:srgbClr val="729FCF"/>
          </a:solidFill>
          <a:ln w="9360">
            <a:solidFill>
              <a:srgbClr val="3465A4"/>
            </a:solidFill>
            <a:round/>
            <a:headEnd/>
            <a:tailEnd/>
          </a:ln>
        </p:spPr>
        <p:txBody>
          <a:bodyPr wrap="none" lIns="90000" tIns="45000" rIns="90000" bIns="45000" anchor="ctr"/>
          <a:lstStyle/>
          <a:p>
            <a:pPr algn="ct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300" b="1">
                <a:solidFill>
                  <a:srgbClr val="000000"/>
                </a:solidFill>
                <a:latin typeface="Laksaman" charset="0"/>
                <a:ea typeface="DejaVu Sans" charset="0"/>
                <a:cs typeface="DejaVu Sans" charset="0"/>
              </a:rPr>
              <a:t>Mr. Arun Kumar Mishra</a:t>
            </a:r>
          </a:p>
        </p:txBody>
      </p:sp>
      <p:pic>
        <p:nvPicPr>
          <p:cNvPr id="15367" name="Picture 6"/>
          <p:cNvPicPr>
            <a:picLocks noChangeAspect="1" noChangeArrowheads="1"/>
          </p:cNvPicPr>
          <p:nvPr/>
        </p:nvPicPr>
        <p:blipFill>
          <a:blip r:embed="rId3"/>
          <a:srcRect/>
          <a:stretch>
            <a:fillRect/>
          </a:stretch>
        </p:blipFill>
        <p:spPr bwMode="auto">
          <a:xfrm>
            <a:off x="6350" y="0"/>
            <a:ext cx="10074275" cy="2878138"/>
          </a:xfrm>
          <a:prstGeom prst="rect">
            <a:avLst/>
          </a:prstGeom>
          <a:noFill/>
          <a:ln w="9525">
            <a:noFill/>
            <a:round/>
            <a:headEnd/>
            <a:tailEnd/>
          </a:ln>
        </p:spPr>
      </p:pic>
      <p:pic>
        <p:nvPicPr>
          <p:cNvPr id="15368" name="Picture 7"/>
          <p:cNvPicPr>
            <a:picLocks noChangeAspect="1" noChangeArrowheads="1"/>
          </p:cNvPicPr>
          <p:nvPr/>
        </p:nvPicPr>
        <p:blipFill>
          <a:blip r:embed="rId4"/>
          <a:srcRect/>
          <a:stretch>
            <a:fillRect/>
          </a:stretch>
        </p:blipFill>
        <p:spPr bwMode="auto">
          <a:xfrm>
            <a:off x="503238" y="3816350"/>
            <a:ext cx="3384550" cy="3384550"/>
          </a:xfrm>
          <a:prstGeom prst="rect">
            <a:avLst/>
          </a:prstGeom>
          <a:noFill/>
          <a:ln w="9525">
            <a:noFill/>
            <a:round/>
            <a:headEnd/>
            <a:tailEnd/>
          </a:ln>
        </p:spPr>
      </p:pic>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15367"/>
                                        </p:tgtEl>
                                        <p:attrNameLst>
                                          <p:attrName>style.visibility</p:attrName>
                                        </p:attrNameLst>
                                      </p:cBhvr>
                                      <p:to>
                                        <p:strVal val="visible"/>
                                      </p:to>
                                    </p:set>
                                    <p:animEffect transition="in" filter="barn(inHorizontal)">
                                      <p:cBhvr>
                                        <p:cTn id="7" dur="500"/>
                                        <p:tgtEl>
                                          <p:spTgt spid="15367"/>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15364"/>
                                        </p:tgtEl>
                                        <p:attrNameLst>
                                          <p:attrName>style.visibility</p:attrName>
                                        </p:attrNameLst>
                                      </p:cBhvr>
                                      <p:to>
                                        <p:strVal val="visible"/>
                                      </p:to>
                                    </p:set>
                                    <p:animEffect transition="in" filter="slide(fromBottom)">
                                      <p:cBhvr>
                                        <p:cTn id="11" dur="500"/>
                                        <p:tgtEl>
                                          <p:spTgt spid="15364"/>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15363"/>
                                        </p:tgtEl>
                                        <p:attrNameLst>
                                          <p:attrName>style.visibility</p:attrName>
                                        </p:attrNameLst>
                                      </p:cBhvr>
                                      <p:to>
                                        <p:strVal val="visible"/>
                                      </p:to>
                                    </p:set>
                                    <p:animEffect transition="in" filter="slide(fromBottom)">
                                      <p:cBhvr>
                                        <p:cTn id="14" dur="500"/>
                                        <p:tgtEl>
                                          <p:spTgt spid="15363"/>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15362"/>
                                        </p:tgtEl>
                                        <p:attrNameLst>
                                          <p:attrName>style.visibility</p:attrName>
                                        </p:attrNameLst>
                                      </p:cBhvr>
                                      <p:to>
                                        <p:strVal val="visible"/>
                                      </p:to>
                                    </p:set>
                                    <p:animEffect transition="in" filter="slide(fromBottom)">
                                      <p:cBhvr>
                                        <p:cTn id="17" dur="500"/>
                                        <p:tgtEl>
                                          <p:spTgt spid="15362"/>
                                        </p:tgtEl>
                                      </p:cBhvr>
                                    </p:animEffect>
                                  </p:childTnLst>
                                </p:cTn>
                              </p:par>
                            </p:childTnLst>
                          </p:cTn>
                        </p:par>
                        <p:par>
                          <p:cTn id="18" fill="hold">
                            <p:stCondLst>
                              <p:cond delay="1000"/>
                            </p:stCondLst>
                            <p:childTnLst>
                              <p:par>
                                <p:cTn id="19" presetID="18" presetClass="entr" presetSubtype="12" fill="hold" nodeType="afterEffect">
                                  <p:stCondLst>
                                    <p:cond delay="0"/>
                                  </p:stCondLst>
                                  <p:childTnLst>
                                    <p:set>
                                      <p:cBhvr>
                                        <p:cTn id="20" dur="1" fill="hold">
                                          <p:stCondLst>
                                            <p:cond delay="0"/>
                                          </p:stCondLst>
                                        </p:cTn>
                                        <p:tgtEl>
                                          <p:spTgt spid="15368"/>
                                        </p:tgtEl>
                                        <p:attrNameLst>
                                          <p:attrName>style.visibility</p:attrName>
                                        </p:attrNameLst>
                                      </p:cBhvr>
                                      <p:to>
                                        <p:strVal val="visible"/>
                                      </p:to>
                                    </p:set>
                                    <p:animEffect transition="in" filter="strips(downLeft)">
                                      <p:cBhvr>
                                        <p:cTn id="21" dur="500"/>
                                        <p:tgtEl>
                                          <p:spTgt spid="15368"/>
                                        </p:tgtEl>
                                      </p:cBhvr>
                                    </p:animEffect>
                                  </p:childTnLst>
                                </p:cTn>
                              </p:par>
                            </p:childTnLst>
                          </p:cTn>
                        </p:par>
                        <p:par>
                          <p:cTn id="22" fill="hold">
                            <p:stCondLst>
                              <p:cond delay="1500"/>
                            </p:stCondLst>
                            <p:childTnLst>
                              <p:par>
                                <p:cTn id="23" presetID="2" presetClass="entr" presetSubtype="4" fill="hold" grpId="0" nodeType="afterEffect">
                                  <p:stCondLst>
                                    <p:cond delay="0"/>
                                  </p:stCondLst>
                                  <p:childTnLst>
                                    <p:set>
                                      <p:cBhvr>
                                        <p:cTn id="24" dur="1" fill="hold">
                                          <p:stCondLst>
                                            <p:cond delay="0"/>
                                          </p:stCondLst>
                                        </p:cTn>
                                        <p:tgtEl>
                                          <p:spTgt spid="15365"/>
                                        </p:tgtEl>
                                        <p:attrNameLst>
                                          <p:attrName>style.visibility</p:attrName>
                                        </p:attrNameLst>
                                      </p:cBhvr>
                                      <p:to>
                                        <p:strVal val="visible"/>
                                      </p:to>
                                    </p:set>
                                    <p:anim calcmode="lin" valueType="num">
                                      <p:cBhvr additive="base">
                                        <p:cTn id="25" dur="500" fill="hold"/>
                                        <p:tgtEl>
                                          <p:spTgt spid="15365"/>
                                        </p:tgtEl>
                                        <p:attrNameLst>
                                          <p:attrName>ppt_x</p:attrName>
                                        </p:attrNameLst>
                                      </p:cBhvr>
                                      <p:tavLst>
                                        <p:tav tm="0">
                                          <p:val>
                                            <p:strVal val="#ppt_x"/>
                                          </p:val>
                                        </p:tav>
                                        <p:tav tm="100000">
                                          <p:val>
                                            <p:strVal val="#ppt_x"/>
                                          </p:val>
                                        </p:tav>
                                      </p:tavLst>
                                    </p:anim>
                                    <p:anim calcmode="lin" valueType="num">
                                      <p:cBhvr additive="base">
                                        <p:cTn id="26" dur="500" fill="hold"/>
                                        <p:tgtEl>
                                          <p:spTgt spid="1536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366"/>
                                        </p:tgtEl>
                                        <p:attrNameLst>
                                          <p:attrName>style.visibility</p:attrName>
                                        </p:attrNameLst>
                                      </p:cBhvr>
                                      <p:to>
                                        <p:strVal val="visible"/>
                                      </p:to>
                                    </p:set>
                                    <p:anim calcmode="lin" valueType="num">
                                      <p:cBhvr additive="base">
                                        <p:cTn id="29" dur="500" fill="hold"/>
                                        <p:tgtEl>
                                          <p:spTgt spid="15366"/>
                                        </p:tgtEl>
                                        <p:attrNameLst>
                                          <p:attrName>ppt_x</p:attrName>
                                        </p:attrNameLst>
                                      </p:cBhvr>
                                      <p:tavLst>
                                        <p:tav tm="0">
                                          <p:val>
                                            <p:strVal val="#ppt_x"/>
                                          </p:val>
                                        </p:tav>
                                        <p:tav tm="100000">
                                          <p:val>
                                            <p:strVal val="#ppt_x"/>
                                          </p:val>
                                        </p:tav>
                                      </p:tavLst>
                                    </p:anim>
                                    <p:anim calcmode="lin" valueType="num">
                                      <p:cBhvr additive="base">
                                        <p:cTn id="30" dur="500" fill="hold"/>
                                        <p:tgtEl>
                                          <p:spTgt spid="153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nimBg="1"/>
      <p:bldP spid="15363" grpId="0"/>
      <p:bldP spid="15364" grpId="0" animBg="1"/>
      <p:bldP spid="15365" grpId="0" animBg="1"/>
      <p:bldP spid="1536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1"/>
          <p:cNvSpPr>
            <a:spLocks noChangeArrowheads="1"/>
          </p:cNvSpPr>
          <p:nvPr/>
        </p:nvSpPr>
        <p:spPr bwMode="auto">
          <a:xfrm>
            <a:off x="503238" y="303213"/>
            <a:ext cx="9069387" cy="1257300"/>
          </a:xfrm>
          <a:prstGeom prst="rect">
            <a:avLst/>
          </a:prstGeom>
          <a:noFill/>
          <a:ln w="9525">
            <a:noFill/>
            <a:round/>
            <a:headEnd/>
            <a:tailEnd/>
          </a:ln>
        </p:spPr>
        <p:txBody>
          <a:bodyPr lIns="90000" tIns="45000" rIns="90000" bIns="45000" anchor="ctr"/>
          <a:lstStyle/>
          <a:p>
            <a:pPr algn="ct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IN" sz="6000">
                <a:solidFill>
                  <a:srgbClr val="000000"/>
                </a:solidFill>
                <a:latin typeface="Adobe Gothic Std B" charset="0"/>
                <a:ea typeface="Adobe Gothic Std B" charset="0"/>
                <a:cs typeface="Adobe Gothic Std B" charset="0"/>
              </a:rPr>
              <a:t>What is Android?</a:t>
            </a:r>
          </a:p>
        </p:txBody>
      </p:sp>
      <p:sp>
        <p:nvSpPr>
          <p:cNvPr id="16387" name="Rectangle 2"/>
          <p:cNvSpPr>
            <a:spLocks noChangeArrowheads="1"/>
          </p:cNvSpPr>
          <p:nvPr/>
        </p:nvSpPr>
        <p:spPr bwMode="auto">
          <a:xfrm>
            <a:off x="144463" y="1368425"/>
            <a:ext cx="6045200" cy="6045200"/>
          </a:xfrm>
          <a:prstGeom prst="rect">
            <a:avLst/>
          </a:prstGeom>
          <a:solidFill>
            <a:srgbClr val="EEEEEE">
              <a:alpha val="85097"/>
            </a:srgbClr>
          </a:solidFill>
          <a:ln w="9360">
            <a:solidFill>
              <a:srgbClr val="3465A4"/>
            </a:solidFill>
            <a:round/>
            <a:headEnd/>
            <a:tailEnd/>
          </a:ln>
        </p:spPr>
        <p:txBody>
          <a:bodyPr wrap="none" anchor="ctr"/>
          <a:lstStyle/>
          <a:p>
            <a:endParaRPr lang="en-IN"/>
          </a:p>
        </p:txBody>
      </p:sp>
      <p:pic>
        <p:nvPicPr>
          <p:cNvPr id="16388" name="Picture 3"/>
          <p:cNvPicPr>
            <a:picLocks noChangeAspect="1" noChangeArrowheads="1"/>
          </p:cNvPicPr>
          <p:nvPr/>
        </p:nvPicPr>
        <p:blipFill>
          <a:blip r:embed="rId3"/>
          <a:srcRect/>
          <a:stretch>
            <a:fillRect/>
          </a:stretch>
        </p:blipFill>
        <p:spPr bwMode="auto">
          <a:xfrm>
            <a:off x="6767513" y="1519238"/>
            <a:ext cx="3022600" cy="1689100"/>
          </a:xfrm>
          <a:prstGeom prst="rect">
            <a:avLst/>
          </a:prstGeom>
          <a:noFill/>
          <a:ln w="9525">
            <a:noFill/>
            <a:round/>
            <a:headEnd/>
            <a:tailEnd/>
          </a:ln>
        </p:spPr>
      </p:pic>
      <p:pic>
        <p:nvPicPr>
          <p:cNvPr id="16389" name="Picture 4"/>
          <p:cNvPicPr>
            <a:picLocks noChangeAspect="1" noChangeArrowheads="1"/>
          </p:cNvPicPr>
          <p:nvPr/>
        </p:nvPicPr>
        <p:blipFill>
          <a:blip r:embed="rId4"/>
          <a:srcRect/>
          <a:stretch>
            <a:fillRect/>
          </a:stretch>
        </p:blipFill>
        <p:spPr bwMode="auto">
          <a:xfrm>
            <a:off x="6310313" y="3311525"/>
            <a:ext cx="2809875" cy="1870075"/>
          </a:xfrm>
          <a:prstGeom prst="rect">
            <a:avLst/>
          </a:prstGeom>
          <a:noFill/>
          <a:ln w="9525">
            <a:noFill/>
            <a:round/>
            <a:headEnd/>
            <a:tailEnd/>
          </a:ln>
        </p:spPr>
      </p:pic>
      <p:pic>
        <p:nvPicPr>
          <p:cNvPr id="16390" name="Picture 5"/>
          <p:cNvPicPr>
            <a:picLocks noChangeAspect="1" noChangeArrowheads="1"/>
          </p:cNvPicPr>
          <p:nvPr/>
        </p:nvPicPr>
        <p:blipFill>
          <a:blip r:embed="rId5"/>
          <a:srcRect/>
          <a:stretch>
            <a:fillRect/>
          </a:stretch>
        </p:blipFill>
        <p:spPr bwMode="auto">
          <a:xfrm>
            <a:off x="6840538" y="5184775"/>
            <a:ext cx="2949575" cy="2409825"/>
          </a:xfrm>
          <a:prstGeom prst="rect">
            <a:avLst/>
          </a:prstGeom>
          <a:noFill/>
          <a:ln w="9525">
            <a:noFill/>
            <a:round/>
            <a:headEnd/>
            <a:tailEnd/>
          </a:ln>
        </p:spPr>
      </p:pic>
      <p:sp>
        <p:nvSpPr>
          <p:cNvPr id="16391" name="Rectangle 6"/>
          <p:cNvSpPr>
            <a:spLocks noChangeArrowheads="1"/>
          </p:cNvSpPr>
          <p:nvPr/>
        </p:nvSpPr>
        <p:spPr bwMode="auto">
          <a:xfrm>
            <a:off x="144463" y="1439863"/>
            <a:ext cx="6045200" cy="5902325"/>
          </a:xfrm>
          <a:prstGeom prst="rect">
            <a:avLst/>
          </a:prstGeom>
          <a:noFill/>
          <a:ln w="9525">
            <a:noFill/>
            <a:round/>
            <a:headEnd/>
            <a:tailEnd/>
          </a:ln>
        </p:spPr>
        <p:txBody>
          <a:bodyPr lIns="90000" tIns="45000" rIns="90000" bIns="45000"/>
          <a:lstStyle/>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a:solidFill>
                <a:srgbClr val="000000"/>
              </a:solidFill>
              <a:ea typeface="DejaVu Sans" charset="0"/>
              <a:cs typeface="DejaVu Sans" charset="0"/>
            </a:endParaRPr>
          </a:p>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200">
                <a:solidFill>
                  <a:srgbClr val="000000"/>
                </a:solidFill>
                <a:latin typeface="Calibri" charset="0"/>
                <a:ea typeface="DejaVu Sans" charset="0"/>
                <a:cs typeface="DejaVu Sans" charset="0"/>
              </a:rPr>
              <a:t>→ Android is an open source Linux-based </a:t>
            </a:r>
            <a:r>
              <a:rPr lang="en-IN" sz="2200" b="1">
                <a:solidFill>
                  <a:srgbClr val="000000"/>
                </a:solidFill>
                <a:latin typeface="Calibri" charset="0"/>
                <a:ea typeface="DejaVu Sans" charset="0"/>
                <a:cs typeface="DejaVu Sans" charset="0"/>
              </a:rPr>
              <a:t>Operating System</a:t>
            </a:r>
            <a:r>
              <a:rPr lang="en-IN" sz="2200">
                <a:solidFill>
                  <a:srgbClr val="000000"/>
                </a:solidFill>
                <a:latin typeface="Calibri" charset="0"/>
                <a:ea typeface="DejaVu Sans" charset="0"/>
                <a:cs typeface="DejaVu Sans" charset="0"/>
              </a:rPr>
              <a:t> for mobile devices such as smart-phones and tablet computers.</a:t>
            </a:r>
          </a:p>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a:solidFill>
                <a:srgbClr val="000000"/>
              </a:solidFill>
              <a:ea typeface="DejaVu Sans" charset="0"/>
              <a:cs typeface="DejaVu Sans" charset="0"/>
            </a:endParaRPr>
          </a:p>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200">
                <a:solidFill>
                  <a:srgbClr val="000000"/>
                </a:solidFill>
                <a:latin typeface="Calibri" charset="0"/>
                <a:ea typeface="DejaVu Sans" charset="0"/>
                <a:cs typeface="DejaVu Sans" charset="0"/>
              </a:rPr>
              <a:t>→ Like other computer operating systems Android offers unified approach to application development (but in mobile devices). That means developers need to develop applications for Android, and it should run on different devices powered by Android.</a:t>
            </a:r>
          </a:p>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a:solidFill>
                <a:srgbClr val="000000"/>
              </a:solidFill>
              <a:ea typeface="DejaVu Sans" charset="0"/>
              <a:cs typeface="DejaVu Sans" charset="0"/>
            </a:endParaRPr>
          </a:p>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200">
                <a:solidFill>
                  <a:srgbClr val="000000"/>
                </a:solidFill>
                <a:latin typeface="Calibri" charset="0"/>
                <a:ea typeface="DejaVu Sans" charset="0"/>
                <a:cs typeface="DejaVu Sans" charset="0"/>
              </a:rPr>
              <a:t>→ Powers smart-phones, smart-watches, Smart-tv’s and even cars too.</a:t>
            </a: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blinds(horizontal)">
                                      <p:cBhvr>
                                        <p:cTn id="7" dur="500"/>
                                        <p:tgtEl>
                                          <p:spTgt spid="1638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6391"/>
                                        </p:tgtEl>
                                        <p:attrNameLst>
                                          <p:attrName>style.visibility</p:attrName>
                                        </p:attrNameLst>
                                      </p:cBhvr>
                                      <p:to>
                                        <p:strVal val="visible"/>
                                      </p:to>
                                    </p:set>
                                    <p:animEffect transition="in" filter="blinds(horizontal)">
                                      <p:cBhvr>
                                        <p:cTn id="11" dur="500"/>
                                        <p:tgtEl>
                                          <p:spTgt spid="16391"/>
                                        </p:tgtEl>
                                      </p:cBhvr>
                                    </p:animEffect>
                                  </p:childTnLst>
                                </p:cTn>
                              </p:par>
                              <p:par>
                                <p:cTn id="12" presetID="3" presetClass="entr" presetSubtype="10" fill="hold" nodeType="withEffect">
                                  <p:stCondLst>
                                    <p:cond delay="0"/>
                                  </p:stCondLst>
                                  <p:childTnLst>
                                    <p:set>
                                      <p:cBhvr>
                                        <p:cTn id="13" dur="1" fill="hold">
                                          <p:stCondLst>
                                            <p:cond delay="0"/>
                                          </p:stCondLst>
                                        </p:cTn>
                                        <p:tgtEl>
                                          <p:spTgt spid="16388"/>
                                        </p:tgtEl>
                                        <p:attrNameLst>
                                          <p:attrName>style.visibility</p:attrName>
                                        </p:attrNameLst>
                                      </p:cBhvr>
                                      <p:to>
                                        <p:strVal val="visible"/>
                                      </p:to>
                                    </p:set>
                                    <p:animEffect transition="in" filter="blinds(horizontal)">
                                      <p:cBhvr>
                                        <p:cTn id="14" dur="1000"/>
                                        <p:tgtEl>
                                          <p:spTgt spid="16388"/>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16389"/>
                                        </p:tgtEl>
                                        <p:attrNameLst>
                                          <p:attrName>style.visibility</p:attrName>
                                        </p:attrNameLst>
                                      </p:cBhvr>
                                      <p:to>
                                        <p:strVal val="visible"/>
                                      </p:to>
                                    </p:set>
                                    <p:animEffect transition="in" filter="blinds(horizontal)">
                                      <p:cBhvr>
                                        <p:cTn id="18" dur="1000"/>
                                        <p:tgtEl>
                                          <p:spTgt spid="16389"/>
                                        </p:tgtEl>
                                      </p:cBhvr>
                                    </p:animEffect>
                                  </p:childTnLst>
                                </p:cTn>
                              </p:par>
                            </p:childTnLst>
                          </p:cTn>
                        </p:par>
                        <p:par>
                          <p:cTn id="19" fill="hold">
                            <p:stCondLst>
                              <p:cond delay="2500"/>
                            </p:stCondLst>
                            <p:childTnLst>
                              <p:par>
                                <p:cTn id="20" presetID="3" presetClass="entr" presetSubtype="10" fill="hold" nodeType="afterEffect">
                                  <p:stCondLst>
                                    <p:cond delay="0"/>
                                  </p:stCondLst>
                                  <p:childTnLst>
                                    <p:set>
                                      <p:cBhvr>
                                        <p:cTn id="21" dur="1" fill="hold">
                                          <p:stCondLst>
                                            <p:cond delay="0"/>
                                          </p:stCondLst>
                                        </p:cTn>
                                        <p:tgtEl>
                                          <p:spTgt spid="16390"/>
                                        </p:tgtEl>
                                        <p:attrNameLst>
                                          <p:attrName>style.visibility</p:attrName>
                                        </p:attrNameLst>
                                      </p:cBhvr>
                                      <p:to>
                                        <p:strVal val="visible"/>
                                      </p:to>
                                    </p:set>
                                    <p:animEffect transition="in" filter="blinds(horizontal)">
                                      <p:cBhvr>
                                        <p:cTn id="22"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P spid="1639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1"/>
          <p:cNvSpPr>
            <a:spLocks noChangeArrowheads="1"/>
          </p:cNvSpPr>
          <p:nvPr/>
        </p:nvSpPr>
        <p:spPr bwMode="auto">
          <a:xfrm>
            <a:off x="0" y="0"/>
            <a:ext cx="10079038" cy="1077913"/>
          </a:xfrm>
          <a:prstGeom prst="rect">
            <a:avLst/>
          </a:prstGeom>
          <a:noFill/>
          <a:ln w="9525">
            <a:noFill/>
            <a:round/>
            <a:headEnd/>
            <a:tailEnd/>
          </a:ln>
        </p:spPr>
        <p:txBody>
          <a:bodyPr wrap="none" anchor="ctr"/>
          <a:lstStyle/>
          <a:p>
            <a:endParaRPr lang="en-IN"/>
          </a:p>
        </p:txBody>
      </p:sp>
      <p:pic>
        <p:nvPicPr>
          <p:cNvPr id="17411" name="Picture 2"/>
          <p:cNvPicPr>
            <a:picLocks noChangeAspect="1" noChangeArrowheads="1"/>
          </p:cNvPicPr>
          <p:nvPr/>
        </p:nvPicPr>
        <p:blipFill>
          <a:blip r:embed="rId3"/>
          <a:srcRect/>
          <a:stretch>
            <a:fillRect/>
          </a:stretch>
        </p:blipFill>
        <p:spPr bwMode="auto">
          <a:xfrm>
            <a:off x="0" y="1065213"/>
            <a:ext cx="10093325" cy="6456362"/>
          </a:xfrm>
          <a:prstGeom prst="rect">
            <a:avLst/>
          </a:prstGeom>
          <a:noFill/>
          <a:ln w="9525">
            <a:noFill/>
            <a:round/>
            <a:headEnd/>
            <a:tailEnd/>
          </a:ln>
        </p:spPr>
      </p:pic>
      <p:sp>
        <p:nvSpPr>
          <p:cNvPr id="17412" name="Rectangle 3"/>
          <p:cNvSpPr>
            <a:spLocks noChangeArrowheads="1"/>
          </p:cNvSpPr>
          <p:nvPr/>
        </p:nvSpPr>
        <p:spPr bwMode="auto">
          <a:xfrm>
            <a:off x="2182813" y="350838"/>
            <a:ext cx="6378575" cy="492125"/>
          </a:xfrm>
          <a:prstGeom prst="rect">
            <a:avLst/>
          </a:prstGeom>
          <a:noFill/>
          <a:ln w="9525">
            <a:noFill/>
            <a:round/>
            <a:headEnd/>
            <a:tailEnd/>
          </a:ln>
        </p:spPr>
        <p:txBody>
          <a:bodyPr lIns="90000" tIns="45000" rIns="90000" bIns="45000"/>
          <a:lstStyle/>
          <a:p>
            <a:pP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3200" b="1" i="1">
                <a:solidFill>
                  <a:srgbClr val="000000"/>
                </a:solidFill>
                <a:ea typeface="DejaVu Sans" charset="0"/>
                <a:cs typeface="DejaVu Sans" charset="0"/>
              </a:rPr>
              <a:t>THE ANDROID ARCHITECURE</a:t>
            </a:r>
          </a:p>
        </p:txBody>
      </p:sp>
    </p:spTree>
  </p:cSld>
  <p:clrMapOvr>
    <a:masterClrMapping/>
  </p:clrMapOvr>
  <p:transition spd="med">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412"/>
                                        </p:tgtEl>
                                        <p:attrNameLst>
                                          <p:attrName>style.visibility</p:attrName>
                                        </p:attrNameLst>
                                      </p:cBhvr>
                                      <p:to>
                                        <p:strVal val="visible"/>
                                      </p:to>
                                    </p:set>
                                    <p:animEffect transition="in" filter="dissolve">
                                      <p:cBhvr>
                                        <p:cTn id="7" dur="500"/>
                                        <p:tgtEl>
                                          <p:spTgt spid="1741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7411"/>
                                        </p:tgtEl>
                                        <p:attrNameLst>
                                          <p:attrName>style.visibility</p:attrName>
                                        </p:attrNameLst>
                                      </p:cBhvr>
                                      <p:to>
                                        <p:strVal val="visible"/>
                                      </p:to>
                                    </p:set>
                                    <p:animEffect transition="in" filter="dissolve">
                                      <p:cBhvr>
                                        <p:cTn id="11" dur="10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1"/>
          <p:cNvSpPr>
            <a:spLocks noChangeArrowheads="1"/>
          </p:cNvSpPr>
          <p:nvPr/>
        </p:nvSpPr>
        <p:spPr bwMode="auto">
          <a:xfrm>
            <a:off x="360363" y="65088"/>
            <a:ext cx="9502775" cy="1247775"/>
          </a:xfrm>
          <a:prstGeom prst="rect">
            <a:avLst/>
          </a:prstGeom>
          <a:noFill/>
          <a:ln w="9525">
            <a:noFill/>
            <a:round/>
            <a:headEnd/>
            <a:tailEnd/>
          </a:ln>
        </p:spPr>
        <p:txBody>
          <a:bodyPr lIns="0" tIns="0" rIns="0" bIns="0" anchor="ctr"/>
          <a:lstStyle/>
          <a:p>
            <a:pPr algn="ct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 pos="9434513" algn="l"/>
              </a:tabLst>
            </a:pPr>
            <a:r>
              <a:rPr lang="en-IN" sz="4400" i="1">
                <a:solidFill>
                  <a:srgbClr val="000000"/>
                </a:solidFill>
                <a:ea typeface="DejaVu Sans" charset="0"/>
                <a:cs typeface="DejaVu Sans" charset="0"/>
              </a:rPr>
              <a:t>Why Android App Development is worth it? </a:t>
            </a:r>
          </a:p>
        </p:txBody>
      </p:sp>
      <p:pic>
        <p:nvPicPr>
          <p:cNvPr id="18435" name="Picture 2"/>
          <p:cNvPicPr>
            <a:picLocks noChangeAspect="1" noChangeArrowheads="1"/>
          </p:cNvPicPr>
          <p:nvPr/>
        </p:nvPicPr>
        <p:blipFill>
          <a:blip r:embed="rId3"/>
          <a:srcRect/>
          <a:stretch>
            <a:fillRect/>
          </a:stretch>
        </p:blipFill>
        <p:spPr bwMode="auto">
          <a:xfrm>
            <a:off x="252413" y="1316038"/>
            <a:ext cx="9502775" cy="5383212"/>
          </a:xfrm>
          <a:prstGeom prst="rect">
            <a:avLst/>
          </a:prstGeom>
          <a:noFill/>
          <a:ln w="9525">
            <a:noFill/>
            <a:round/>
            <a:headEnd/>
            <a:tailEnd/>
          </a:ln>
        </p:spPr>
      </p:pic>
      <p:sp>
        <p:nvSpPr>
          <p:cNvPr id="18436" name="Rectangle 3"/>
          <p:cNvSpPr>
            <a:spLocks noChangeArrowheads="1"/>
          </p:cNvSpPr>
          <p:nvPr/>
        </p:nvSpPr>
        <p:spPr bwMode="auto">
          <a:xfrm>
            <a:off x="287338" y="6840538"/>
            <a:ext cx="9429750" cy="344487"/>
          </a:xfrm>
          <a:prstGeom prst="rect">
            <a:avLst/>
          </a:prstGeom>
          <a:noFill/>
          <a:ln w="9525">
            <a:noFill/>
            <a:round/>
            <a:headEnd/>
            <a:tailEnd/>
          </a:ln>
        </p:spPr>
        <p:txBody>
          <a:bodyPr wrap="none" anchor="ctr"/>
          <a:lstStyle/>
          <a:p>
            <a:endParaRPr lang="en-IN"/>
          </a:p>
        </p:txBody>
      </p:sp>
      <p:sp>
        <p:nvSpPr>
          <p:cNvPr id="18437" name="Rectangle 4"/>
          <p:cNvSpPr>
            <a:spLocks noChangeArrowheads="1"/>
          </p:cNvSpPr>
          <p:nvPr/>
        </p:nvSpPr>
        <p:spPr bwMode="auto">
          <a:xfrm>
            <a:off x="252413" y="6840538"/>
            <a:ext cx="9537700" cy="641350"/>
          </a:xfrm>
          <a:prstGeom prst="rect">
            <a:avLst/>
          </a:prstGeom>
          <a:solidFill>
            <a:srgbClr val="DDDDDD"/>
          </a:solidFill>
          <a:ln w="9360">
            <a:solidFill>
              <a:srgbClr val="3465A4"/>
            </a:solidFill>
            <a:round/>
            <a:headEnd/>
            <a:tailEnd/>
          </a:ln>
        </p:spPr>
        <p:txBody>
          <a:bodyPr wrap="none" lIns="90000" tIns="45000" rIns="90000" bIns="45000" anchor="ctr"/>
          <a:lstStyle/>
          <a:p>
            <a:pPr algn="ct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 pos="9434513" algn="l"/>
              </a:tabLst>
            </a:pPr>
            <a:r>
              <a:rPr lang="en-IN">
                <a:solidFill>
                  <a:srgbClr val="000000"/>
                </a:solidFill>
                <a:ea typeface="DejaVu Sans" charset="0"/>
                <a:cs typeface="DejaVu Sans" charset="0"/>
              </a:rPr>
              <a:t>Android continues to lead the Global market share, having reach on over 80% of mobile users</a:t>
            </a:r>
          </a:p>
        </p:txBody>
      </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fade">
                                      <p:cBhvr>
                                        <p:cTn id="7" dur="1000"/>
                                        <p:tgtEl>
                                          <p:spTgt spid="1843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8435"/>
                                        </p:tgtEl>
                                        <p:attrNameLst>
                                          <p:attrName>style.visibility</p:attrName>
                                        </p:attrNameLst>
                                      </p:cBhvr>
                                      <p:to>
                                        <p:strVal val="visible"/>
                                      </p:to>
                                    </p:set>
                                    <p:animEffect transition="in" filter="fade">
                                      <p:cBhvr>
                                        <p:cTn id="11" dur="1000"/>
                                        <p:tgtEl>
                                          <p:spTgt spid="18435"/>
                                        </p:tgtEl>
                                      </p:cBhvr>
                                    </p:animEffect>
                                  </p:childTnLst>
                                </p:cTn>
                              </p:par>
                              <p:par>
                                <p:cTn id="12" presetID="2" presetClass="entr" presetSubtype="4" fill="hold" grpId="0" nodeType="withEffect">
                                  <p:stCondLst>
                                    <p:cond delay="0"/>
                                  </p:stCondLst>
                                  <p:childTnLst>
                                    <p:set>
                                      <p:cBhvr>
                                        <p:cTn id="13" dur="1" fill="hold">
                                          <p:stCondLst>
                                            <p:cond delay="0"/>
                                          </p:stCondLst>
                                        </p:cTn>
                                        <p:tgtEl>
                                          <p:spTgt spid="18437"/>
                                        </p:tgtEl>
                                        <p:attrNameLst>
                                          <p:attrName>style.visibility</p:attrName>
                                        </p:attrNameLst>
                                      </p:cBhvr>
                                      <p:to>
                                        <p:strVal val="visible"/>
                                      </p:to>
                                    </p:set>
                                    <p:anim calcmode="lin" valueType="num">
                                      <p:cBhvr additive="base">
                                        <p:cTn id="14" dur="500" fill="hold"/>
                                        <p:tgtEl>
                                          <p:spTgt spid="18437"/>
                                        </p:tgtEl>
                                        <p:attrNameLst>
                                          <p:attrName>ppt_x</p:attrName>
                                        </p:attrNameLst>
                                      </p:cBhvr>
                                      <p:tavLst>
                                        <p:tav tm="0">
                                          <p:val>
                                            <p:strVal val="#ppt_x"/>
                                          </p:val>
                                        </p:tav>
                                        <p:tav tm="100000">
                                          <p:val>
                                            <p:strVal val="#ppt_x"/>
                                          </p:val>
                                        </p:tav>
                                      </p:tavLst>
                                    </p:anim>
                                    <p:anim calcmode="lin" valueType="num">
                                      <p:cBhvr additive="base">
                                        <p:cTn id="15" dur="500" fill="hold"/>
                                        <p:tgtEl>
                                          <p:spTgt spid="184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1"/>
          <p:cNvSpPr>
            <a:spLocks noChangeArrowheads="1"/>
          </p:cNvSpPr>
          <p:nvPr/>
        </p:nvSpPr>
        <p:spPr bwMode="auto">
          <a:xfrm>
            <a:off x="503238" y="144463"/>
            <a:ext cx="9070975" cy="790575"/>
          </a:xfrm>
          <a:prstGeom prst="rect">
            <a:avLst/>
          </a:prstGeom>
          <a:noFill/>
          <a:ln w="9525">
            <a:noFill/>
            <a:round/>
            <a:headEnd/>
            <a:tailEnd/>
          </a:ln>
        </p:spPr>
        <p:txBody>
          <a:bodyPr lIns="0" tIns="0" rIns="0" bIns="0" anchor="ctr"/>
          <a:lstStyle/>
          <a:p>
            <a:pPr algn="ct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pPr>
            <a:r>
              <a:rPr lang="en-IN" sz="3600" dirty="0">
                <a:solidFill>
                  <a:schemeClr val="accent5">
                    <a:lumMod val="75000"/>
                  </a:schemeClr>
                </a:solidFill>
                <a:ea typeface="DejaVu Sans" charset="0"/>
                <a:cs typeface="DejaVu Sans" charset="0"/>
              </a:rPr>
              <a:t>What are Android Applications or ‘Apps’?</a:t>
            </a:r>
          </a:p>
        </p:txBody>
      </p:sp>
      <p:sp>
        <p:nvSpPr>
          <p:cNvPr id="19459" name="Rectangle 2"/>
          <p:cNvSpPr>
            <a:spLocks noChangeArrowheads="1"/>
          </p:cNvSpPr>
          <p:nvPr/>
        </p:nvSpPr>
        <p:spPr bwMode="auto">
          <a:xfrm>
            <a:off x="71438" y="936625"/>
            <a:ext cx="4857750" cy="2921000"/>
          </a:xfrm>
          <a:prstGeom prst="rect">
            <a:avLst/>
          </a:prstGeom>
          <a:noFill/>
          <a:ln w="9525">
            <a:noFill/>
            <a:round/>
            <a:headEnd/>
            <a:tailEnd/>
          </a:ln>
        </p:spPr>
        <p:txBody>
          <a:bodyPr lIns="0" tIns="0" rIns="0" bIns="0"/>
          <a:lstStyle/>
          <a:p>
            <a:pPr marL="427038" indent="-320675">
              <a:lnSpc>
                <a:spcPct val="100000"/>
              </a:lnSpc>
              <a:buSzPct val="45000"/>
              <a:buFont typeface="Wingdings" charset="2"/>
              <a:buChar char=""/>
              <a:tabLst>
                <a:tab pos="427038" algn="l"/>
                <a:tab pos="874713" algn="l"/>
                <a:tab pos="1323975" algn="l"/>
                <a:tab pos="1773238" algn="l"/>
                <a:tab pos="2222500" algn="l"/>
                <a:tab pos="2671763" algn="l"/>
                <a:tab pos="3121025" algn="l"/>
                <a:tab pos="3570288" algn="l"/>
                <a:tab pos="4019550" algn="l"/>
                <a:tab pos="4468813" algn="l"/>
                <a:tab pos="4918075" algn="l"/>
                <a:tab pos="5367338" algn="l"/>
                <a:tab pos="5816600" algn="l"/>
                <a:tab pos="6265863" algn="l"/>
                <a:tab pos="6715125" algn="l"/>
                <a:tab pos="7164388" algn="l"/>
                <a:tab pos="7613650" algn="l"/>
                <a:tab pos="8062913" algn="l"/>
                <a:tab pos="8512175" algn="l"/>
                <a:tab pos="8961438" algn="l"/>
                <a:tab pos="9410700" algn="l"/>
              </a:tabLst>
            </a:pPr>
            <a:r>
              <a:rPr lang="en-IN" sz="2400">
                <a:solidFill>
                  <a:srgbClr val="000000"/>
                </a:solidFill>
                <a:ea typeface="DejaVu Sans" charset="0"/>
                <a:cs typeface="DejaVu Sans" charset="0"/>
              </a:rPr>
              <a:t>An Android app is a software application running on the Android platform. Because the Android platform is built for mobile devices, a typical Android app is designed for a smartphone or a tablet PC running on the Android OS.</a:t>
            </a:r>
          </a:p>
        </p:txBody>
      </p:sp>
      <p:pic>
        <p:nvPicPr>
          <p:cNvPr id="19460" name="Picture 3"/>
          <p:cNvPicPr>
            <a:picLocks noChangeAspect="1" noChangeArrowheads="1"/>
          </p:cNvPicPr>
          <p:nvPr/>
        </p:nvPicPr>
        <p:blipFill>
          <a:blip r:embed="rId3"/>
          <a:srcRect l="78409" t="22908" r="1154" b="33493"/>
          <a:stretch>
            <a:fillRect/>
          </a:stretch>
        </p:blipFill>
        <p:spPr bwMode="auto">
          <a:xfrm>
            <a:off x="5256213" y="936625"/>
            <a:ext cx="4714875" cy="6478588"/>
          </a:xfrm>
          <a:prstGeom prst="rect">
            <a:avLst/>
          </a:prstGeom>
          <a:noFill/>
          <a:ln w="9525">
            <a:noFill/>
            <a:round/>
            <a:headEnd/>
            <a:tailEnd/>
          </a:ln>
        </p:spPr>
      </p:pic>
      <p:pic>
        <p:nvPicPr>
          <p:cNvPr id="19461" name="Picture 4"/>
          <p:cNvPicPr>
            <a:picLocks noChangeAspect="1" noChangeArrowheads="1"/>
          </p:cNvPicPr>
          <p:nvPr/>
        </p:nvPicPr>
        <p:blipFill>
          <a:blip r:embed="rId4"/>
          <a:srcRect r="24622" b="8890"/>
          <a:stretch>
            <a:fillRect/>
          </a:stretch>
        </p:blipFill>
        <p:spPr bwMode="auto">
          <a:xfrm>
            <a:off x="71438" y="3887788"/>
            <a:ext cx="5127625" cy="3562350"/>
          </a:xfrm>
          <a:prstGeom prst="rect">
            <a:avLst/>
          </a:prstGeom>
          <a:noFill/>
          <a:ln w="9525">
            <a:noFill/>
            <a:round/>
            <a:headEnd/>
            <a:tailEnd/>
          </a:ln>
        </p:spPr>
      </p:pic>
    </p:spTree>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ppt_w</p:attrName>
                                        </p:attrNameLst>
                                      </p:cBhvr>
                                      <p:tavLst>
                                        <p:tav tm="0">
                                          <p:val>
                                            <p:fltVal val="0"/>
                                          </p:val>
                                        </p:tav>
                                        <p:tav tm="100000">
                                          <p:val>
                                            <p:strVal val="#ppt_w"/>
                                          </p:val>
                                        </p:tav>
                                      </p:tavLst>
                                    </p:anim>
                                    <p:anim calcmode="lin" valueType="num">
                                      <p:cBhvr>
                                        <p:cTn id="8" dur="500" fill="hold"/>
                                        <p:tgtEl>
                                          <p:spTgt spid="18434"/>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8" presetClass="entr" presetSubtype="12" fill="hold" grpId="0" nodeType="afterEffect">
                                  <p:stCondLst>
                                    <p:cond delay="0"/>
                                  </p:stCondLst>
                                  <p:childTnLst>
                                    <p:set>
                                      <p:cBhvr>
                                        <p:cTn id="11" dur="1" fill="hold">
                                          <p:stCondLst>
                                            <p:cond delay="0"/>
                                          </p:stCondLst>
                                        </p:cTn>
                                        <p:tgtEl>
                                          <p:spTgt spid="19459"/>
                                        </p:tgtEl>
                                        <p:attrNameLst>
                                          <p:attrName>style.visibility</p:attrName>
                                        </p:attrNameLst>
                                      </p:cBhvr>
                                      <p:to>
                                        <p:strVal val="visible"/>
                                      </p:to>
                                    </p:set>
                                    <p:animEffect transition="in" filter="strips(downLeft)">
                                      <p:cBhvr>
                                        <p:cTn id="12" dur="500"/>
                                        <p:tgtEl>
                                          <p:spTgt spid="19459"/>
                                        </p:tgtEl>
                                      </p:cBhvr>
                                    </p:animEffect>
                                  </p:childTnLst>
                                </p:cTn>
                              </p:par>
                            </p:childTnLst>
                          </p:cTn>
                        </p:par>
                        <p:par>
                          <p:cTn id="13" fill="hold">
                            <p:stCondLst>
                              <p:cond delay="1000"/>
                            </p:stCondLst>
                            <p:childTnLst>
                              <p:par>
                                <p:cTn id="14" presetID="18" presetClass="entr" presetSubtype="12" fill="hold" nodeType="afterEffect">
                                  <p:stCondLst>
                                    <p:cond delay="0"/>
                                  </p:stCondLst>
                                  <p:childTnLst>
                                    <p:set>
                                      <p:cBhvr>
                                        <p:cTn id="15" dur="1" fill="hold">
                                          <p:stCondLst>
                                            <p:cond delay="0"/>
                                          </p:stCondLst>
                                        </p:cTn>
                                        <p:tgtEl>
                                          <p:spTgt spid="19460"/>
                                        </p:tgtEl>
                                        <p:attrNameLst>
                                          <p:attrName>style.visibility</p:attrName>
                                        </p:attrNameLst>
                                      </p:cBhvr>
                                      <p:to>
                                        <p:strVal val="visible"/>
                                      </p:to>
                                    </p:set>
                                    <p:animEffect transition="in" filter="strips(downLeft)">
                                      <p:cBhvr>
                                        <p:cTn id="16" dur="500"/>
                                        <p:tgtEl>
                                          <p:spTgt spid="19460"/>
                                        </p:tgtEl>
                                      </p:cBhvr>
                                    </p:animEffect>
                                  </p:childTnLst>
                                </p:cTn>
                              </p:par>
                              <p:par>
                                <p:cTn id="17" presetID="18" presetClass="entr" presetSubtype="12" fill="hold" nodeType="withEffect">
                                  <p:stCondLst>
                                    <p:cond delay="0"/>
                                  </p:stCondLst>
                                  <p:childTnLst>
                                    <p:set>
                                      <p:cBhvr>
                                        <p:cTn id="18" dur="1" fill="hold">
                                          <p:stCondLst>
                                            <p:cond delay="0"/>
                                          </p:stCondLst>
                                        </p:cTn>
                                        <p:tgtEl>
                                          <p:spTgt spid="19461"/>
                                        </p:tgtEl>
                                        <p:attrNameLst>
                                          <p:attrName>style.visibility</p:attrName>
                                        </p:attrNameLst>
                                      </p:cBhvr>
                                      <p:to>
                                        <p:strVal val="visible"/>
                                      </p:to>
                                    </p:set>
                                    <p:animEffect transition="in" filter="strips(downLeft)">
                                      <p:cBhvr>
                                        <p:cTn id="19" dur="500"/>
                                        <p:tgtEl>
                                          <p:spTgt spid="19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945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1"/>
          <p:cNvSpPr>
            <a:spLocks noChangeArrowheads="1"/>
          </p:cNvSpPr>
          <p:nvPr/>
        </p:nvSpPr>
        <p:spPr bwMode="auto">
          <a:xfrm>
            <a:off x="539750" y="565150"/>
            <a:ext cx="9070975" cy="1260475"/>
          </a:xfrm>
          <a:prstGeom prst="rect">
            <a:avLst/>
          </a:prstGeom>
          <a:noFill/>
          <a:ln w="9525">
            <a:noFill/>
            <a:round/>
            <a:headEnd/>
            <a:tailEnd/>
          </a:ln>
        </p:spPr>
        <p:txBody>
          <a:bodyPr lIns="0" tIns="0" rIns="0" bIns="0" anchor="ctr"/>
          <a:lstStyle/>
          <a:p>
            <a:pPr algn="ct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IN" sz="4400">
                <a:solidFill>
                  <a:srgbClr val="000000"/>
                </a:solidFill>
                <a:ea typeface="DejaVu Sans" charset="0"/>
                <a:cs typeface="DejaVu Sans" charset="0"/>
              </a:rPr>
              <a:t>Tools and Softwares to get started with Android App Development</a:t>
            </a:r>
          </a:p>
        </p:txBody>
      </p:sp>
      <p:pic>
        <p:nvPicPr>
          <p:cNvPr id="21507" name="Picture 2"/>
          <p:cNvPicPr>
            <a:picLocks noChangeAspect="1" noChangeArrowheads="1"/>
          </p:cNvPicPr>
          <p:nvPr/>
        </p:nvPicPr>
        <p:blipFill>
          <a:blip r:embed="rId3"/>
          <a:srcRect/>
          <a:stretch>
            <a:fillRect/>
          </a:stretch>
        </p:blipFill>
        <p:spPr bwMode="auto">
          <a:xfrm>
            <a:off x="396875" y="1993900"/>
            <a:ext cx="4570413" cy="2590800"/>
          </a:xfrm>
          <a:prstGeom prst="rect">
            <a:avLst/>
          </a:prstGeom>
          <a:noFill/>
          <a:ln w="9525">
            <a:noFill/>
            <a:round/>
            <a:headEnd/>
            <a:tailEnd/>
          </a:ln>
        </p:spPr>
      </p:pic>
      <p:pic>
        <p:nvPicPr>
          <p:cNvPr id="21508" name="Picture 3"/>
          <p:cNvPicPr>
            <a:picLocks noChangeAspect="1" noChangeArrowheads="1"/>
          </p:cNvPicPr>
          <p:nvPr/>
        </p:nvPicPr>
        <p:blipFill>
          <a:blip r:embed="rId4"/>
          <a:srcRect/>
          <a:stretch>
            <a:fillRect/>
          </a:stretch>
        </p:blipFill>
        <p:spPr bwMode="auto">
          <a:xfrm>
            <a:off x="5254625" y="1851025"/>
            <a:ext cx="4462463" cy="2625725"/>
          </a:xfrm>
          <a:prstGeom prst="rect">
            <a:avLst/>
          </a:prstGeom>
          <a:noFill/>
          <a:ln w="9525">
            <a:noFill/>
            <a:round/>
            <a:headEnd/>
            <a:tailEnd/>
          </a:ln>
        </p:spPr>
      </p:pic>
      <p:pic>
        <p:nvPicPr>
          <p:cNvPr id="21509" name="Picture 4"/>
          <p:cNvPicPr>
            <a:picLocks noChangeAspect="1" noChangeArrowheads="1"/>
          </p:cNvPicPr>
          <p:nvPr/>
        </p:nvPicPr>
        <p:blipFill>
          <a:blip r:embed="rId5"/>
          <a:srcRect/>
          <a:stretch>
            <a:fillRect/>
          </a:stretch>
        </p:blipFill>
        <p:spPr bwMode="auto">
          <a:xfrm>
            <a:off x="2897188" y="4772025"/>
            <a:ext cx="4498975" cy="2787650"/>
          </a:xfrm>
          <a:prstGeom prst="rect">
            <a:avLst/>
          </a:prstGeom>
          <a:noFill/>
          <a:ln w="9525">
            <a:noFill/>
            <a:round/>
            <a:headEnd/>
            <a:tailEnd/>
          </a:ln>
        </p:spPr>
      </p:pic>
    </p:spTree>
  </p:cSld>
  <p:clrMapOvr>
    <a:masterClrMapping/>
  </p:clrMapOvr>
  <p:transition spd="med">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withEffect">
                                  <p:stCondLst>
                                    <p:cond delay="0"/>
                                  </p:stCondLst>
                                  <p:iterate type="lt">
                                    <p:tmPct val="0"/>
                                  </p:iterate>
                                  <p:childTnLst>
                                    <p:set>
                                      <p:cBhvr>
                                        <p:cTn id="6" dur="1" fill="hold">
                                          <p:stCondLst>
                                            <p:cond delay="0"/>
                                          </p:stCondLst>
                                        </p:cTn>
                                        <p:tgtEl>
                                          <p:spTgt spid="21506"/>
                                        </p:tgtEl>
                                        <p:attrNameLst>
                                          <p:attrName>style.visibility</p:attrName>
                                        </p:attrNameLst>
                                      </p:cBhvr>
                                      <p:to>
                                        <p:strVal val="visible"/>
                                      </p:to>
                                    </p:set>
                                    <p:anim calcmode="lin" valueType="num">
                                      <p:cBhvr>
                                        <p:cTn id="7" dur="1000" fill="hold"/>
                                        <p:tgtEl>
                                          <p:spTgt spid="21506"/>
                                        </p:tgtEl>
                                        <p:attrNameLst>
                                          <p:attrName>ppt_w</p:attrName>
                                        </p:attrNameLst>
                                      </p:cBhvr>
                                      <p:tavLst>
                                        <p:tav tm="0">
                                          <p:val>
                                            <p:strVal val="#ppt_w*0.05"/>
                                          </p:val>
                                        </p:tav>
                                        <p:tav tm="100000">
                                          <p:val>
                                            <p:strVal val="#ppt_w"/>
                                          </p:val>
                                        </p:tav>
                                      </p:tavLst>
                                    </p:anim>
                                    <p:anim calcmode="lin" valueType="num">
                                      <p:cBhvr>
                                        <p:cTn id="8" dur="1000" fill="hold"/>
                                        <p:tgtEl>
                                          <p:spTgt spid="21506"/>
                                        </p:tgtEl>
                                        <p:attrNameLst>
                                          <p:attrName>ppt_h</p:attrName>
                                        </p:attrNameLst>
                                      </p:cBhvr>
                                      <p:tavLst>
                                        <p:tav tm="0">
                                          <p:val>
                                            <p:strVal val="#ppt_h"/>
                                          </p:val>
                                        </p:tav>
                                        <p:tav tm="100000">
                                          <p:val>
                                            <p:strVal val="#ppt_h"/>
                                          </p:val>
                                        </p:tav>
                                      </p:tavLst>
                                    </p:anim>
                                    <p:anim calcmode="lin" valueType="num">
                                      <p:cBhvr>
                                        <p:cTn id="9" dur="1000" fill="hold"/>
                                        <p:tgtEl>
                                          <p:spTgt spid="21506"/>
                                        </p:tgtEl>
                                        <p:attrNameLst>
                                          <p:attrName>ppt_x</p:attrName>
                                        </p:attrNameLst>
                                      </p:cBhvr>
                                      <p:tavLst>
                                        <p:tav tm="0">
                                          <p:val>
                                            <p:strVal val="#ppt_x-.2"/>
                                          </p:val>
                                        </p:tav>
                                        <p:tav tm="100000">
                                          <p:val>
                                            <p:strVal val="#ppt_x"/>
                                          </p:val>
                                        </p:tav>
                                      </p:tavLst>
                                    </p:anim>
                                    <p:anim calcmode="lin" valueType="num">
                                      <p:cBhvr>
                                        <p:cTn id="10" dur="1000" fill="hold"/>
                                        <p:tgtEl>
                                          <p:spTgt spid="21506"/>
                                        </p:tgtEl>
                                        <p:attrNameLst>
                                          <p:attrName>ppt_y</p:attrName>
                                        </p:attrNameLst>
                                      </p:cBhvr>
                                      <p:tavLst>
                                        <p:tav tm="0">
                                          <p:val>
                                            <p:strVal val="#ppt_y"/>
                                          </p:val>
                                        </p:tav>
                                        <p:tav tm="100000">
                                          <p:val>
                                            <p:strVal val="#ppt_y"/>
                                          </p:val>
                                        </p:tav>
                                      </p:tavLst>
                                    </p:anim>
                                    <p:animEffect transition="in" filter="fade">
                                      <p:cBhvr>
                                        <p:cTn id="11" dur="1000"/>
                                        <p:tgtEl>
                                          <p:spTgt spid="21506"/>
                                        </p:tgtEl>
                                      </p:cBhvr>
                                    </p:animEffect>
                                  </p:childTnLst>
                                </p:cTn>
                              </p:par>
                            </p:childTnLst>
                          </p:cTn>
                        </p:par>
                        <p:par>
                          <p:cTn id="12" fill="hold">
                            <p:stCondLst>
                              <p:cond delay="1000"/>
                            </p:stCondLst>
                            <p:childTnLst>
                              <p:par>
                                <p:cTn id="13" presetID="54" presetClass="entr" presetSubtype="0" accel="100000" fill="hold" nodeType="afterEffect">
                                  <p:stCondLst>
                                    <p:cond delay="0"/>
                                  </p:stCondLst>
                                  <p:childTnLst>
                                    <p:set>
                                      <p:cBhvr>
                                        <p:cTn id="14" dur="1" fill="hold">
                                          <p:stCondLst>
                                            <p:cond delay="0"/>
                                          </p:stCondLst>
                                        </p:cTn>
                                        <p:tgtEl>
                                          <p:spTgt spid="21507"/>
                                        </p:tgtEl>
                                        <p:attrNameLst>
                                          <p:attrName>style.visibility</p:attrName>
                                        </p:attrNameLst>
                                      </p:cBhvr>
                                      <p:to>
                                        <p:strVal val="visible"/>
                                      </p:to>
                                    </p:set>
                                    <p:anim calcmode="lin" valueType="num">
                                      <p:cBhvr>
                                        <p:cTn id="15" dur="1000" fill="hold"/>
                                        <p:tgtEl>
                                          <p:spTgt spid="21507"/>
                                        </p:tgtEl>
                                        <p:attrNameLst>
                                          <p:attrName>ppt_w</p:attrName>
                                        </p:attrNameLst>
                                      </p:cBhvr>
                                      <p:tavLst>
                                        <p:tav tm="0">
                                          <p:val>
                                            <p:strVal val="#ppt_w*0.05"/>
                                          </p:val>
                                        </p:tav>
                                        <p:tav tm="100000">
                                          <p:val>
                                            <p:strVal val="#ppt_w"/>
                                          </p:val>
                                        </p:tav>
                                      </p:tavLst>
                                    </p:anim>
                                    <p:anim calcmode="lin" valueType="num">
                                      <p:cBhvr>
                                        <p:cTn id="16" dur="1000" fill="hold"/>
                                        <p:tgtEl>
                                          <p:spTgt spid="21507"/>
                                        </p:tgtEl>
                                        <p:attrNameLst>
                                          <p:attrName>ppt_h</p:attrName>
                                        </p:attrNameLst>
                                      </p:cBhvr>
                                      <p:tavLst>
                                        <p:tav tm="0">
                                          <p:val>
                                            <p:strVal val="#ppt_h"/>
                                          </p:val>
                                        </p:tav>
                                        <p:tav tm="100000">
                                          <p:val>
                                            <p:strVal val="#ppt_h"/>
                                          </p:val>
                                        </p:tav>
                                      </p:tavLst>
                                    </p:anim>
                                    <p:anim calcmode="lin" valueType="num">
                                      <p:cBhvr>
                                        <p:cTn id="17" dur="1000" fill="hold"/>
                                        <p:tgtEl>
                                          <p:spTgt spid="21507"/>
                                        </p:tgtEl>
                                        <p:attrNameLst>
                                          <p:attrName>ppt_x</p:attrName>
                                        </p:attrNameLst>
                                      </p:cBhvr>
                                      <p:tavLst>
                                        <p:tav tm="0">
                                          <p:val>
                                            <p:strVal val="#ppt_x-.2"/>
                                          </p:val>
                                        </p:tav>
                                        <p:tav tm="100000">
                                          <p:val>
                                            <p:strVal val="#ppt_x"/>
                                          </p:val>
                                        </p:tav>
                                      </p:tavLst>
                                    </p:anim>
                                    <p:anim calcmode="lin" valueType="num">
                                      <p:cBhvr>
                                        <p:cTn id="18" dur="1000" fill="hold"/>
                                        <p:tgtEl>
                                          <p:spTgt spid="21507"/>
                                        </p:tgtEl>
                                        <p:attrNameLst>
                                          <p:attrName>ppt_y</p:attrName>
                                        </p:attrNameLst>
                                      </p:cBhvr>
                                      <p:tavLst>
                                        <p:tav tm="0">
                                          <p:val>
                                            <p:strVal val="#ppt_y"/>
                                          </p:val>
                                        </p:tav>
                                        <p:tav tm="100000">
                                          <p:val>
                                            <p:strVal val="#ppt_y"/>
                                          </p:val>
                                        </p:tav>
                                      </p:tavLst>
                                    </p:anim>
                                    <p:animEffect transition="in" filter="fade">
                                      <p:cBhvr>
                                        <p:cTn id="19" dur="1000"/>
                                        <p:tgtEl>
                                          <p:spTgt spid="21507"/>
                                        </p:tgtEl>
                                      </p:cBhvr>
                                    </p:animEffect>
                                  </p:childTnLst>
                                </p:cTn>
                              </p:par>
                              <p:par>
                                <p:cTn id="20" presetID="54" presetClass="entr" presetSubtype="0" accel="100000" fill="hold" nodeType="withEffect">
                                  <p:stCondLst>
                                    <p:cond delay="0"/>
                                  </p:stCondLst>
                                  <p:childTnLst>
                                    <p:set>
                                      <p:cBhvr>
                                        <p:cTn id="21" dur="1" fill="hold">
                                          <p:stCondLst>
                                            <p:cond delay="0"/>
                                          </p:stCondLst>
                                        </p:cTn>
                                        <p:tgtEl>
                                          <p:spTgt spid="21508"/>
                                        </p:tgtEl>
                                        <p:attrNameLst>
                                          <p:attrName>style.visibility</p:attrName>
                                        </p:attrNameLst>
                                      </p:cBhvr>
                                      <p:to>
                                        <p:strVal val="visible"/>
                                      </p:to>
                                    </p:set>
                                    <p:anim calcmode="lin" valueType="num">
                                      <p:cBhvr>
                                        <p:cTn id="22" dur="1000" fill="hold"/>
                                        <p:tgtEl>
                                          <p:spTgt spid="21508"/>
                                        </p:tgtEl>
                                        <p:attrNameLst>
                                          <p:attrName>ppt_w</p:attrName>
                                        </p:attrNameLst>
                                      </p:cBhvr>
                                      <p:tavLst>
                                        <p:tav tm="0">
                                          <p:val>
                                            <p:strVal val="#ppt_w*0.05"/>
                                          </p:val>
                                        </p:tav>
                                        <p:tav tm="100000">
                                          <p:val>
                                            <p:strVal val="#ppt_w"/>
                                          </p:val>
                                        </p:tav>
                                      </p:tavLst>
                                    </p:anim>
                                    <p:anim calcmode="lin" valueType="num">
                                      <p:cBhvr>
                                        <p:cTn id="23" dur="1000" fill="hold"/>
                                        <p:tgtEl>
                                          <p:spTgt spid="21508"/>
                                        </p:tgtEl>
                                        <p:attrNameLst>
                                          <p:attrName>ppt_h</p:attrName>
                                        </p:attrNameLst>
                                      </p:cBhvr>
                                      <p:tavLst>
                                        <p:tav tm="0">
                                          <p:val>
                                            <p:strVal val="#ppt_h"/>
                                          </p:val>
                                        </p:tav>
                                        <p:tav tm="100000">
                                          <p:val>
                                            <p:strVal val="#ppt_h"/>
                                          </p:val>
                                        </p:tav>
                                      </p:tavLst>
                                    </p:anim>
                                    <p:anim calcmode="lin" valueType="num">
                                      <p:cBhvr>
                                        <p:cTn id="24" dur="1000" fill="hold"/>
                                        <p:tgtEl>
                                          <p:spTgt spid="21508"/>
                                        </p:tgtEl>
                                        <p:attrNameLst>
                                          <p:attrName>ppt_x</p:attrName>
                                        </p:attrNameLst>
                                      </p:cBhvr>
                                      <p:tavLst>
                                        <p:tav tm="0">
                                          <p:val>
                                            <p:strVal val="#ppt_x-.2"/>
                                          </p:val>
                                        </p:tav>
                                        <p:tav tm="100000">
                                          <p:val>
                                            <p:strVal val="#ppt_x"/>
                                          </p:val>
                                        </p:tav>
                                      </p:tavLst>
                                    </p:anim>
                                    <p:anim calcmode="lin" valueType="num">
                                      <p:cBhvr>
                                        <p:cTn id="25" dur="1000" fill="hold"/>
                                        <p:tgtEl>
                                          <p:spTgt spid="21508"/>
                                        </p:tgtEl>
                                        <p:attrNameLst>
                                          <p:attrName>ppt_y</p:attrName>
                                        </p:attrNameLst>
                                      </p:cBhvr>
                                      <p:tavLst>
                                        <p:tav tm="0">
                                          <p:val>
                                            <p:strVal val="#ppt_y"/>
                                          </p:val>
                                        </p:tav>
                                        <p:tav tm="100000">
                                          <p:val>
                                            <p:strVal val="#ppt_y"/>
                                          </p:val>
                                        </p:tav>
                                      </p:tavLst>
                                    </p:anim>
                                    <p:animEffect transition="in" filter="fade">
                                      <p:cBhvr>
                                        <p:cTn id="26" dur="1000"/>
                                        <p:tgtEl>
                                          <p:spTgt spid="21508"/>
                                        </p:tgtEl>
                                      </p:cBhvr>
                                    </p:animEffect>
                                  </p:childTnLst>
                                </p:cTn>
                              </p:par>
                              <p:par>
                                <p:cTn id="27" presetID="54" presetClass="entr" presetSubtype="0" accel="100000" fill="hold" nodeType="withEffect">
                                  <p:stCondLst>
                                    <p:cond delay="0"/>
                                  </p:stCondLst>
                                  <p:childTnLst>
                                    <p:set>
                                      <p:cBhvr>
                                        <p:cTn id="28" dur="1" fill="hold">
                                          <p:stCondLst>
                                            <p:cond delay="0"/>
                                          </p:stCondLst>
                                        </p:cTn>
                                        <p:tgtEl>
                                          <p:spTgt spid="21509"/>
                                        </p:tgtEl>
                                        <p:attrNameLst>
                                          <p:attrName>style.visibility</p:attrName>
                                        </p:attrNameLst>
                                      </p:cBhvr>
                                      <p:to>
                                        <p:strVal val="visible"/>
                                      </p:to>
                                    </p:set>
                                    <p:anim calcmode="lin" valueType="num">
                                      <p:cBhvr>
                                        <p:cTn id="29" dur="1000" fill="hold"/>
                                        <p:tgtEl>
                                          <p:spTgt spid="21509"/>
                                        </p:tgtEl>
                                        <p:attrNameLst>
                                          <p:attrName>ppt_w</p:attrName>
                                        </p:attrNameLst>
                                      </p:cBhvr>
                                      <p:tavLst>
                                        <p:tav tm="0">
                                          <p:val>
                                            <p:strVal val="#ppt_w*0.05"/>
                                          </p:val>
                                        </p:tav>
                                        <p:tav tm="100000">
                                          <p:val>
                                            <p:strVal val="#ppt_w"/>
                                          </p:val>
                                        </p:tav>
                                      </p:tavLst>
                                    </p:anim>
                                    <p:anim calcmode="lin" valueType="num">
                                      <p:cBhvr>
                                        <p:cTn id="30" dur="1000" fill="hold"/>
                                        <p:tgtEl>
                                          <p:spTgt spid="21509"/>
                                        </p:tgtEl>
                                        <p:attrNameLst>
                                          <p:attrName>ppt_h</p:attrName>
                                        </p:attrNameLst>
                                      </p:cBhvr>
                                      <p:tavLst>
                                        <p:tav tm="0">
                                          <p:val>
                                            <p:strVal val="#ppt_h"/>
                                          </p:val>
                                        </p:tav>
                                        <p:tav tm="100000">
                                          <p:val>
                                            <p:strVal val="#ppt_h"/>
                                          </p:val>
                                        </p:tav>
                                      </p:tavLst>
                                    </p:anim>
                                    <p:anim calcmode="lin" valueType="num">
                                      <p:cBhvr>
                                        <p:cTn id="31" dur="1000" fill="hold"/>
                                        <p:tgtEl>
                                          <p:spTgt spid="21509"/>
                                        </p:tgtEl>
                                        <p:attrNameLst>
                                          <p:attrName>ppt_x</p:attrName>
                                        </p:attrNameLst>
                                      </p:cBhvr>
                                      <p:tavLst>
                                        <p:tav tm="0">
                                          <p:val>
                                            <p:strVal val="#ppt_x-.2"/>
                                          </p:val>
                                        </p:tav>
                                        <p:tav tm="100000">
                                          <p:val>
                                            <p:strVal val="#ppt_x"/>
                                          </p:val>
                                        </p:tav>
                                      </p:tavLst>
                                    </p:anim>
                                    <p:anim calcmode="lin" valueType="num">
                                      <p:cBhvr>
                                        <p:cTn id="32" dur="1000" fill="hold"/>
                                        <p:tgtEl>
                                          <p:spTgt spid="21509"/>
                                        </p:tgtEl>
                                        <p:attrNameLst>
                                          <p:attrName>ppt_y</p:attrName>
                                        </p:attrNameLst>
                                      </p:cBhvr>
                                      <p:tavLst>
                                        <p:tav tm="0">
                                          <p:val>
                                            <p:strVal val="#ppt_y"/>
                                          </p:val>
                                        </p:tav>
                                        <p:tav tm="100000">
                                          <p:val>
                                            <p:strVal val="#ppt_y"/>
                                          </p:val>
                                        </p:tav>
                                      </p:tavLst>
                                    </p:anim>
                                    <p:animEffect transition="in" filter="fade">
                                      <p:cBhvr>
                                        <p:cTn id="33" dur="1000"/>
                                        <p:tgtEl>
                                          <p:spTgt spid="2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a:xfrm>
            <a:off x="503238" y="44450"/>
            <a:ext cx="9067800" cy="669925"/>
          </a:xfrm>
        </p:spPr>
        <p:txBody>
          <a:bodyPr>
            <a:normAutofit fontScale="90000"/>
          </a:bodyPr>
          <a:lstStyle/>
          <a:p>
            <a:pPr algn="ctr" eaLnBrk="1" fontAlgn="auto" hangingPunct="1">
              <a:spcAft>
                <a:spcPts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pPr>
            <a:r>
              <a:rPr lang="en-IN" dirty="0" smtClean="0"/>
              <a:t>Workflow</a:t>
            </a:r>
          </a:p>
        </p:txBody>
      </p:sp>
      <p:pic>
        <p:nvPicPr>
          <p:cNvPr id="20483" name="Picture 2"/>
          <p:cNvPicPr>
            <a:picLocks noChangeAspect="1" noChangeArrowheads="1"/>
          </p:cNvPicPr>
          <p:nvPr/>
        </p:nvPicPr>
        <p:blipFill>
          <a:blip r:embed="rId3"/>
          <a:srcRect t="2751"/>
          <a:stretch>
            <a:fillRect/>
          </a:stretch>
        </p:blipFill>
        <p:spPr bwMode="auto">
          <a:xfrm>
            <a:off x="71438" y="720725"/>
            <a:ext cx="5580062" cy="6767513"/>
          </a:xfrm>
          <a:prstGeom prst="rect">
            <a:avLst/>
          </a:prstGeom>
          <a:noFill/>
          <a:ln w="9525">
            <a:noFill/>
            <a:round/>
            <a:headEnd/>
            <a:tailEnd/>
          </a:ln>
        </p:spPr>
      </p:pic>
      <p:sp>
        <p:nvSpPr>
          <p:cNvPr id="20484" name="Text Box 3"/>
          <p:cNvSpPr txBox="1">
            <a:spLocks noChangeArrowheads="1"/>
          </p:cNvSpPr>
          <p:nvPr/>
        </p:nvSpPr>
        <p:spPr bwMode="auto">
          <a:xfrm>
            <a:off x="5651500" y="720725"/>
            <a:ext cx="4284663" cy="6773863"/>
          </a:xfrm>
          <a:prstGeom prst="rect">
            <a:avLst/>
          </a:prstGeom>
          <a:noFill/>
          <a:ln w="9525">
            <a:noFill/>
            <a:round/>
            <a:headEnd/>
            <a:tailEnd/>
          </a:ln>
        </p:spPr>
        <p:txBody>
          <a:bodyPr lIns="90000" tIns="45000" rIns="90000" bIns="45000"/>
          <a:lstStyle/>
          <a:p>
            <a:pPr>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400" dirty="0">
                <a:solidFill>
                  <a:srgbClr val="000000"/>
                </a:solidFill>
              </a:rPr>
              <a:t>-&gt; Install Android Studio(IDE) and create a project.</a:t>
            </a:r>
          </a:p>
          <a:p>
            <a:pPr>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400" dirty="0">
                <a:solidFill>
                  <a:srgbClr val="000000"/>
                </a:solidFill>
              </a:rPr>
              <a:t>-&gt; Write quality code, design a UI and create resources for different device types.</a:t>
            </a:r>
          </a:p>
          <a:p>
            <a:pPr>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400" dirty="0">
                <a:solidFill>
                  <a:srgbClr val="000000"/>
                </a:solidFill>
              </a:rPr>
              <a:t>-&gt; Build the project into a </a:t>
            </a:r>
            <a:r>
              <a:rPr lang="en-IN" sz="2400" dirty="0" err="1">
                <a:solidFill>
                  <a:srgbClr val="000000"/>
                </a:solidFill>
              </a:rPr>
              <a:t>debuggable</a:t>
            </a:r>
            <a:r>
              <a:rPr lang="en-IN" sz="2400" dirty="0">
                <a:solidFill>
                  <a:srgbClr val="000000"/>
                </a:solidFill>
              </a:rPr>
              <a:t> APK package, that can be installed and run on Android-powered devices or an emulator.</a:t>
            </a:r>
          </a:p>
          <a:p>
            <a:pPr>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400" dirty="0">
                <a:solidFill>
                  <a:srgbClr val="000000"/>
                </a:solidFill>
              </a:rPr>
              <a:t>-&gt; Create tests to eliminate bugs and optimize app’s performance.</a:t>
            </a:r>
          </a:p>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400">
                <a:solidFill>
                  <a:srgbClr val="000000"/>
                </a:solidFill>
              </a:rPr>
              <a:t>-&gt; </a:t>
            </a:r>
            <a:r>
              <a:rPr lang="en-IN" sz="2400" smtClean="0">
                <a:solidFill>
                  <a:srgbClr val="000000"/>
                </a:solidFill>
              </a:rPr>
              <a:t>Publish </a:t>
            </a:r>
            <a:r>
              <a:rPr lang="en-IN" sz="2400" dirty="0">
                <a:solidFill>
                  <a:srgbClr val="000000"/>
                </a:solidFill>
              </a:rPr>
              <a:t>when the app is ready to be released to the users. Versioning and signing it with a key is to be considered.</a:t>
            </a:r>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p:cTn id="7" dur="500" fill="hold"/>
                                        <p:tgtEl>
                                          <p:spTgt spid="12290"/>
                                        </p:tgtEl>
                                        <p:attrNameLst>
                                          <p:attrName>ppt_w</p:attrName>
                                        </p:attrNameLst>
                                      </p:cBhvr>
                                      <p:tavLst>
                                        <p:tav tm="0">
                                          <p:val>
                                            <p:fltVal val="0"/>
                                          </p:val>
                                        </p:tav>
                                        <p:tav tm="100000">
                                          <p:val>
                                            <p:strVal val="#ppt_w"/>
                                          </p:val>
                                        </p:tav>
                                      </p:tavLst>
                                    </p:anim>
                                    <p:anim calcmode="lin" valueType="num">
                                      <p:cBhvr>
                                        <p:cTn id="8" dur="500" fill="hold"/>
                                        <p:tgtEl>
                                          <p:spTgt spid="12290"/>
                                        </p:tgtEl>
                                        <p:attrNameLst>
                                          <p:attrName>ppt_h</p:attrName>
                                        </p:attrNameLst>
                                      </p:cBhvr>
                                      <p:tavLst>
                                        <p:tav tm="0">
                                          <p:val>
                                            <p:fltVal val="0"/>
                                          </p:val>
                                        </p:tav>
                                        <p:tav tm="100000">
                                          <p:val>
                                            <p:strVal val="#ppt_h"/>
                                          </p:val>
                                        </p:tav>
                                      </p:tavLst>
                                    </p:anim>
                                    <p:anim calcmode="lin" valueType="num">
                                      <p:cBhvr>
                                        <p:cTn id="9" dur="500" fill="hold"/>
                                        <p:tgtEl>
                                          <p:spTgt spid="12290"/>
                                        </p:tgtEl>
                                        <p:attrNameLst>
                                          <p:attrName>style.rotation</p:attrName>
                                        </p:attrNameLst>
                                      </p:cBhvr>
                                      <p:tavLst>
                                        <p:tav tm="0">
                                          <p:val>
                                            <p:fltVal val="360"/>
                                          </p:val>
                                        </p:tav>
                                        <p:tav tm="100000">
                                          <p:val>
                                            <p:fltVal val="0"/>
                                          </p:val>
                                        </p:tav>
                                      </p:tavLst>
                                    </p:anim>
                                    <p:animEffect transition="in" filter="fade">
                                      <p:cBhvr>
                                        <p:cTn id="10" dur="500"/>
                                        <p:tgtEl>
                                          <p:spTgt spid="12290"/>
                                        </p:tgtEl>
                                      </p:cBhvr>
                                    </p:animEffect>
                                  </p:childTnLst>
                                </p:cTn>
                              </p:par>
                            </p:childTnLst>
                          </p:cTn>
                        </p:par>
                        <p:par>
                          <p:cTn id="11" fill="hold">
                            <p:stCondLst>
                              <p:cond delay="500"/>
                            </p:stCondLst>
                            <p:childTnLst>
                              <p:par>
                                <p:cTn id="12" presetID="37" presetClass="entr" presetSubtype="0" fill="hold" nodeType="afterEffect">
                                  <p:stCondLst>
                                    <p:cond delay="0"/>
                                  </p:stCondLst>
                                  <p:childTnLst>
                                    <p:set>
                                      <p:cBhvr>
                                        <p:cTn id="13" dur="1" fill="hold">
                                          <p:stCondLst>
                                            <p:cond delay="0"/>
                                          </p:stCondLst>
                                        </p:cTn>
                                        <p:tgtEl>
                                          <p:spTgt spid="20483"/>
                                        </p:tgtEl>
                                        <p:attrNameLst>
                                          <p:attrName>style.visibility</p:attrName>
                                        </p:attrNameLst>
                                      </p:cBhvr>
                                      <p:to>
                                        <p:strVal val="visible"/>
                                      </p:to>
                                    </p:set>
                                    <p:animEffect transition="in" filter="fade">
                                      <p:cBhvr>
                                        <p:cTn id="14" dur="1000"/>
                                        <p:tgtEl>
                                          <p:spTgt spid="20483"/>
                                        </p:tgtEl>
                                      </p:cBhvr>
                                    </p:animEffect>
                                    <p:anim calcmode="lin" valueType="num">
                                      <p:cBhvr>
                                        <p:cTn id="15" dur="1000" fill="hold"/>
                                        <p:tgtEl>
                                          <p:spTgt spid="20483"/>
                                        </p:tgtEl>
                                        <p:attrNameLst>
                                          <p:attrName>ppt_x</p:attrName>
                                        </p:attrNameLst>
                                      </p:cBhvr>
                                      <p:tavLst>
                                        <p:tav tm="0">
                                          <p:val>
                                            <p:strVal val="#ppt_x"/>
                                          </p:val>
                                        </p:tav>
                                        <p:tav tm="100000">
                                          <p:val>
                                            <p:strVal val="#ppt_x"/>
                                          </p:val>
                                        </p:tav>
                                      </p:tavLst>
                                    </p:anim>
                                    <p:anim calcmode="lin" valueType="num">
                                      <p:cBhvr>
                                        <p:cTn id="16" dur="900" decel="100000" fill="hold"/>
                                        <p:tgtEl>
                                          <p:spTgt spid="20483"/>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20483"/>
                                        </p:tgtEl>
                                        <p:attrNameLst>
                                          <p:attrName>ppt_y</p:attrName>
                                        </p:attrNameLst>
                                      </p:cBhvr>
                                      <p:tavLst>
                                        <p:tav tm="0">
                                          <p:val>
                                            <p:strVal val="#ppt_y-.03"/>
                                          </p:val>
                                        </p:tav>
                                        <p:tav tm="100000">
                                          <p:val>
                                            <p:strVal val="#ppt_y"/>
                                          </p:val>
                                        </p:tav>
                                      </p:tavLst>
                                    </p:anim>
                                  </p:childTnLst>
                                </p:cTn>
                              </p:par>
                              <p:par>
                                <p:cTn id="18" presetID="17" presetClass="entr" presetSubtype="10" fill="hold" grpId="0" nodeType="withEffect">
                                  <p:stCondLst>
                                    <p:cond delay="0"/>
                                  </p:stCondLst>
                                  <p:childTnLst>
                                    <p:set>
                                      <p:cBhvr>
                                        <p:cTn id="19" dur="1" fill="hold">
                                          <p:stCondLst>
                                            <p:cond delay="0"/>
                                          </p:stCondLst>
                                        </p:cTn>
                                        <p:tgtEl>
                                          <p:spTgt spid="20484"/>
                                        </p:tgtEl>
                                        <p:attrNameLst>
                                          <p:attrName>style.visibility</p:attrName>
                                        </p:attrNameLst>
                                      </p:cBhvr>
                                      <p:to>
                                        <p:strVal val="visible"/>
                                      </p:to>
                                    </p:set>
                                    <p:anim calcmode="lin" valueType="num">
                                      <p:cBhvr>
                                        <p:cTn id="20" dur="500" fill="hold"/>
                                        <p:tgtEl>
                                          <p:spTgt spid="20484"/>
                                        </p:tgtEl>
                                        <p:attrNameLst>
                                          <p:attrName>ppt_w</p:attrName>
                                        </p:attrNameLst>
                                      </p:cBhvr>
                                      <p:tavLst>
                                        <p:tav tm="0">
                                          <p:val>
                                            <p:fltVal val="0"/>
                                          </p:val>
                                        </p:tav>
                                        <p:tav tm="100000">
                                          <p:val>
                                            <p:strVal val="#ppt_w"/>
                                          </p:val>
                                        </p:tav>
                                      </p:tavLst>
                                    </p:anim>
                                    <p:anim calcmode="lin" valueType="num">
                                      <p:cBhvr>
                                        <p:cTn id="21" dur="500" fill="hold"/>
                                        <p:tgtEl>
                                          <p:spTgt spid="2048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Users\Avinash\Pictures\Screenshots\Screenshot (8).png"/>
          <p:cNvPicPr>
            <a:picLocks noChangeAspect="1" noChangeArrowheads="1"/>
          </p:cNvPicPr>
          <p:nvPr/>
        </p:nvPicPr>
        <p:blipFill>
          <a:blip r:embed="rId2">
            <a:grayscl/>
          </a:blip>
          <a:srcRect/>
          <a:stretch>
            <a:fillRect/>
          </a:stretch>
        </p:blipFill>
        <p:spPr bwMode="auto">
          <a:xfrm>
            <a:off x="825500" y="1619250"/>
            <a:ext cx="8582025" cy="5940425"/>
          </a:xfrm>
          <a:prstGeom prst="rect">
            <a:avLst/>
          </a:prstGeom>
          <a:noFill/>
          <a:ln w="9525">
            <a:noFill/>
            <a:miter lim="800000"/>
            <a:headEnd/>
            <a:tailEnd/>
          </a:ln>
        </p:spPr>
      </p:pic>
      <p:sp>
        <p:nvSpPr>
          <p:cNvPr id="8" name="TextBox 7"/>
          <p:cNvSpPr txBox="1"/>
          <p:nvPr/>
        </p:nvSpPr>
        <p:spPr>
          <a:xfrm>
            <a:off x="1611313" y="779463"/>
            <a:ext cx="7215187" cy="665162"/>
          </a:xfrm>
          <a:prstGeom prst="rect">
            <a:avLst/>
          </a:prstGeom>
          <a:noFill/>
        </p:spPr>
        <p:txBody>
          <a:bodyPr>
            <a:spAutoFit/>
          </a:bodyPr>
          <a:lstStyle/>
          <a:p>
            <a:pPr algn="ctr">
              <a:defRPr/>
            </a:pPr>
            <a:r>
              <a:rPr lang="en-IN" sz="4000" dirty="0">
                <a:solidFill>
                  <a:schemeClr val="bg2">
                    <a:lumMod val="25000"/>
                  </a:schemeClr>
                </a:solidFill>
              </a:rPr>
              <a:t>Android SDK Manager:</a:t>
            </a:r>
          </a:p>
        </p:txBody>
      </p:sp>
    </p:spTree>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37" presetClass="entr" presetSubtype="0" fill="hold" nodeType="afterEffect">
                                  <p:stCondLst>
                                    <p:cond delay="0"/>
                                  </p:stCondLst>
                                  <p:childTnLst>
                                    <p:set>
                                      <p:cBhvr>
                                        <p:cTn id="10" dur="1" fill="hold">
                                          <p:stCondLst>
                                            <p:cond delay="0"/>
                                          </p:stCondLst>
                                        </p:cTn>
                                        <p:tgtEl>
                                          <p:spTgt spid="22530"/>
                                        </p:tgtEl>
                                        <p:attrNameLst>
                                          <p:attrName>style.visibility</p:attrName>
                                        </p:attrNameLst>
                                      </p:cBhvr>
                                      <p:to>
                                        <p:strVal val="visible"/>
                                      </p:to>
                                    </p:set>
                                    <p:animEffect transition="in" filter="fade">
                                      <p:cBhvr>
                                        <p:cTn id="11" dur="1000"/>
                                        <p:tgtEl>
                                          <p:spTgt spid="22530"/>
                                        </p:tgtEl>
                                      </p:cBhvr>
                                    </p:animEffect>
                                    <p:anim calcmode="lin" valueType="num">
                                      <p:cBhvr>
                                        <p:cTn id="12" dur="1000" fill="hold"/>
                                        <p:tgtEl>
                                          <p:spTgt spid="22530"/>
                                        </p:tgtEl>
                                        <p:attrNameLst>
                                          <p:attrName>ppt_x</p:attrName>
                                        </p:attrNameLst>
                                      </p:cBhvr>
                                      <p:tavLst>
                                        <p:tav tm="0">
                                          <p:val>
                                            <p:strVal val="#ppt_x"/>
                                          </p:val>
                                        </p:tav>
                                        <p:tav tm="100000">
                                          <p:val>
                                            <p:strVal val="#ppt_x"/>
                                          </p:val>
                                        </p:tav>
                                      </p:tavLst>
                                    </p:anim>
                                    <p:anim calcmode="lin" valueType="num">
                                      <p:cBhvr>
                                        <p:cTn id="13" dur="900" decel="100000" fill="hold"/>
                                        <p:tgtEl>
                                          <p:spTgt spid="22530"/>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2253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Flow</Template>
  <TotalTime>784</TotalTime>
  <Words>653</Words>
  <PresentationFormat>Custom</PresentationFormat>
  <Paragraphs>97</Paragraphs>
  <Slides>19</Slides>
  <Notes>16</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Flow</vt:lpstr>
      <vt:lpstr>Slide 1</vt:lpstr>
      <vt:lpstr>Slide 2</vt:lpstr>
      <vt:lpstr>Slide 3</vt:lpstr>
      <vt:lpstr>Slide 4</vt:lpstr>
      <vt:lpstr>Slide 5</vt:lpstr>
      <vt:lpstr>Slide 6</vt:lpstr>
      <vt:lpstr>Slide 7</vt:lpstr>
      <vt:lpstr>Workflow</vt:lpstr>
      <vt:lpstr>Slide 9</vt:lpstr>
      <vt:lpstr>Slide 10</vt:lpstr>
      <vt:lpstr>Anatomy of an Android Application</vt:lpstr>
      <vt:lpstr>Slide 12</vt:lpstr>
      <vt:lpstr>Slide 13</vt:lpstr>
      <vt:lpstr>Slide 14</vt:lpstr>
      <vt:lpstr>App Manifest</vt:lpstr>
      <vt:lpstr>Generating the debug/release .apk file</vt:lpstr>
      <vt:lpstr>Publishing the app to Google Playstore</vt:lpstr>
      <vt:lpstr>References</vt:lpstr>
      <vt:lpstr>Slide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Avinash kumar</dc:creator>
  <cp:lastModifiedBy>Avinash</cp:lastModifiedBy>
  <cp:revision>49</cp:revision>
  <cp:lastPrinted>1601-01-01T00:00:00Z</cp:lastPrinted>
  <dcterms:created xsi:type="dcterms:W3CDTF">2016-09-08T13:12:20Z</dcterms:created>
  <dcterms:modified xsi:type="dcterms:W3CDTF">2016-10-01T07:28:18Z</dcterms:modified>
</cp:coreProperties>
</file>